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418" r:id="rId6"/>
    <p:sldId id="404" r:id="rId7"/>
    <p:sldId id="395" r:id="rId8"/>
    <p:sldId id="410" r:id="rId9"/>
    <p:sldId id="413" r:id="rId10"/>
    <p:sldId id="397" r:id="rId11"/>
    <p:sldId id="406" r:id="rId12"/>
    <p:sldId id="416" r:id="rId13"/>
    <p:sldId id="419" r:id="rId14"/>
    <p:sldId id="411" r:id="rId15"/>
    <p:sldId id="412" r:id="rId16"/>
    <p:sldId id="408" r:id="rId17"/>
    <p:sldId id="417" r:id="rId18"/>
    <p:sldId id="41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8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0000"/>
    <a:srgbClr val="FFA600"/>
    <a:srgbClr val="757575"/>
    <a:srgbClr val="1DAB9E"/>
    <a:srgbClr val="B04D96"/>
    <a:srgbClr val="1D1D1B"/>
    <a:srgbClr val="B14D97"/>
    <a:srgbClr val="E42918"/>
    <a:srgbClr val="F7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492B5-85B3-0E74-0BD1-56548F285F2C}" v="3" dt="2023-10-18T07:30:30.045"/>
    <p1510:client id="{1BB2B40A-81FD-45FD-4FCF-25BC70FF0BB9}" v="30" dt="2023-12-02T18:27:09.248"/>
    <p1510:client id="{257C8573-E0D1-455B-9F33-62824322E9FC}" v="5" dt="2023-10-18T06:43:36.417"/>
    <p1510:client id="{2DCE700E-1FE2-1DCC-A97E-468CA7C544D2}" v="67" dt="2023-12-04T18:20:53.799"/>
    <p1510:client id="{34C2EB90-438B-A363-0778-56F68DD7CB50}" v="650" dt="2023-10-18T09:30:44.452"/>
    <p1510:client id="{4119BC7F-E5A7-0427-7E81-92EA2D471593}" v="7" dt="2023-10-18T07:28:36.315"/>
    <p1510:client id="{41BBDFC3-A91F-3EB4-1A95-B135D8FEED97}" v="1" dt="2023-10-18T09:15:55.204"/>
    <p1510:client id="{41F987B2-4CF4-467A-9D20-5A4B55493BB6}" v="142" dt="2023-09-21T06:09:31.495"/>
    <p1510:client id="{4EA7A2CF-1818-2F0D-BB96-723BE07697C7}" v="10" dt="2023-10-18T09:33:49.626"/>
    <p1510:client id="{4FCCBD23-B4D4-03B8-7931-D75B8CB5D727}" v="3" dt="2023-12-04T18:19:03.628"/>
    <p1510:client id="{501EB679-9214-DBE2-E9AB-FB567C04E060}" v="10" dt="2023-10-18T06:51:01.510"/>
    <p1510:client id="{5C963C1F-A7DE-2899-B449-05710E6CBBA9}" v="4" dt="2023-12-02T14:58:07.041"/>
    <p1510:client id="{60938DFB-ED90-6256-2D00-115B97524AF3}" v="13" dt="2023-10-18T06:49:11.927"/>
    <p1510:client id="{707A2E36-C21C-84C7-0DC2-EDB61E6EC08D}" v="50" dt="2023-12-02T16:31:14.577"/>
    <p1510:client id="{7AD7A260-FE69-54D0-5531-F2DF9A0E6807}" v="437" dt="2023-10-18T08:32:13.116"/>
    <p1510:client id="{7AFFB768-A841-E6DB-200F-8B0C43E37511}" v="290" dt="2023-12-03T18:19:28.001"/>
    <p1510:client id="{9279C161-7A60-9DEF-3C4B-2CD31DECBCB8}" v="222" dt="2023-10-18T07:35:55.068"/>
    <p1510:client id="{AB98E54F-EED8-AE5D-AA06-D36DA06BB74B}" v="63" dt="2023-12-03T18:32:30.465"/>
    <p1510:client id="{ADEC8D09-91BA-92DE-783D-678D5F27E07A}" v="1" dt="2023-12-04T09:41:09.926"/>
    <p1510:client id="{C88EE47C-14C3-B695-1B5F-80B63B0A1465}" v="315" dt="2023-10-18T06:44:59.372"/>
    <p1510:client id="{C91A9F8B-8CCD-D5F0-F9CC-68FC45BB192D}" v="88" dt="2023-12-02T17:34:07.496"/>
    <p1510:client id="{F0944F9F-BCF2-A3AE-AC5E-621F33FB0E61}" v="150" dt="2023-12-04T08:40:04.860"/>
    <p1510:client id="{F73EB1C8-B5F1-4FE2-9C13-D71D7A987640}" v="197" dt="2023-12-02T22:07:51.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18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2B55D-1467-4675-8447-48C06A3C522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879D583-384E-43A0-9C22-8137E516708C}">
      <dgm:prSet/>
      <dgm:spPr/>
      <dgm:t>
        <a:bodyPr/>
        <a:lstStyle/>
        <a:p>
          <a:pPr>
            <a:lnSpc>
              <a:spcPct val="100000"/>
            </a:lnSpc>
          </a:pPr>
          <a:r>
            <a:rPr lang="en-US" b="1"/>
            <a:t>Initial Development Costs:</a:t>
          </a:r>
          <a:r>
            <a:rPr lang="en-US"/>
            <a:t> Most of the open-source technologies like </a:t>
          </a:r>
          <a:r>
            <a:rPr lang="en-US">
              <a:latin typeface="Segoe UI"/>
            </a:rPr>
            <a:t>Deep Learning</a:t>
          </a:r>
          <a:r>
            <a:rPr lang="en-US"/>
            <a:t> </a:t>
          </a:r>
          <a:r>
            <a:rPr lang="en-US">
              <a:latin typeface="Segoe UI"/>
            </a:rPr>
            <a:t>model</a:t>
          </a:r>
          <a:r>
            <a:rPr lang="en-US"/>
            <a:t>, Python, Mobile Apps are used to develop the solution. The </a:t>
          </a:r>
          <a:r>
            <a:rPr lang="en-US" i="1"/>
            <a:t>minimal costing will be for Google Maps APIs</a:t>
          </a:r>
          <a:r>
            <a:rPr lang="en-US" i="1">
              <a:latin typeface="Segoe UI"/>
            </a:rPr>
            <a:t>, OpenAI</a:t>
          </a:r>
          <a:r>
            <a:rPr lang="en-US"/>
            <a:t> and deployment of the solution.</a:t>
          </a:r>
        </a:p>
      </dgm:t>
    </dgm:pt>
    <dgm:pt modelId="{DE686B5F-1F04-4A5D-A68F-C355DC6A3386}" type="parTrans" cxnId="{B807826E-3517-47A0-89ED-4DFDBA489721}">
      <dgm:prSet/>
      <dgm:spPr/>
      <dgm:t>
        <a:bodyPr/>
        <a:lstStyle/>
        <a:p>
          <a:endParaRPr lang="en-US"/>
        </a:p>
      </dgm:t>
    </dgm:pt>
    <dgm:pt modelId="{192819B8-6AE7-4574-BB01-3277C0E28E3F}" type="sibTrans" cxnId="{B807826E-3517-47A0-89ED-4DFDBA489721}">
      <dgm:prSet/>
      <dgm:spPr/>
      <dgm:t>
        <a:bodyPr/>
        <a:lstStyle/>
        <a:p>
          <a:endParaRPr lang="en-US"/>
        </a:p>
      </dgm:t>
    </dgm:pt>
    <dgm:pt modelId="{7C44D174-7BDA-4C17-A217-9CD3C18B3D8B}">
      <dgm:prSet/>
      <dgm:spPr/>
      <dgm:t>
        <a:bodyPr/>
        <a:lstStyle/>
        <a:p>
          <a:pPr>
            <a:lnSpc>
              <a:spcPct val="100000"/>
            </a:lnSpc>
          </a:pPr>
          <a:r>
            <a:rPr lang="en-US" b="1"/>
            <a:t>Revenue Streams: </a:t>
          </a:r>
          <a:r>
            <a:rPr lang="en-US"/>
            <a:t>This includes sales of assistive devices or mobile apps, subscription models, licensing technology to other entities </a:t>
          </a:r>
          <a:r>
            <a:rPr lang="en-US" i="1"/>
            <a:t>(NGOs / Trusts), or partnerships with</a:t>
          </a:r>
          <a:r>
            <a:rPr lang="en-US" i="1">
              <a:latin typeface="Segoe UI"/>
            </a:rPr>
            <a:t> </a:t>
          </a:r>
          <a:r>
            <a:rPr lang="en-US" i="1"/>
            <a:t>Government organizations</a:t>
          </a:r>
          <a:r>
            <a:rPr lang="en-US"/>
            <a:t>.</a:t>
          </a:r>
        </a:p>
      </dgm:t>
    </dgm:pt>
    <dgm:pt modelId="{C1295D39-37F0-4F39-9E08-7F2FE93EC7E2}" type="parTrans" cxnId="{34D1F359-C780-43AC-90A5-3D64EB829D74}">
      <dgm:prSet/>
      <dgm:spPr/>
      <dgm:t>
        <a:bodyPr/>
        <a:lstStyle/>
        <a:p>
          <a:endParaRPr lang="en-US"/>
        </a:p>
      </dgm:t>
    </dgm:pt>
    <dgm:pt modelId="{9CB780C0-605B-4B5E-8C0B-042C4BCECF3D}" type="sibTrans" cxnId="{34D1F359-C780-43AC-90A5-3D64EB829D74}">
      <dgm:prSet/>
      <dgm:spPr/>
      <dgm:t>
        <a:bodyPr/>
        <a:lstStyle/>
        <a:p>
          <a:endParaRPr lang="en-US"/>
        </a:p>
      </dgm:t>
    </dgm:pt>
    <dgm:pt modelId="{403146A0-4C6E-4C7F-978D-9244AAD60596}">
      <dgm:prSet/>
      <dgm:spPr/>
      <dgm:t>
        <a:bodyPr/>
        <a:lstStyle/>
        <a:p>
          <a:pPr>
            <a:lnSpc>
              <a:spcPct val="100000"/>
            </a:lnSpc>
          </a:pPr>
          <a:r>
            <a:rPr lang="en-US" b="1"/>
            <a:t>Monetization Strategy: </a:t>
          </a:r>
          <a:r>
            <a:rPr lang="en-US"/>
            <a:t>The strategy for the ROI can be gained by incorporating subscription tiers with estimated </a:t>
          </a:r>
          <a:r>
            <a:rPr lang="en-US" i="1"/>
            <a:t>minimal costings</a:t>
          </a:r>
          <a:r>
            <a:rPr lang="en-US" i="1">
              <a:latin typeface="Segoe UI"/>
            </a:rPr>
            <a:t>,</a:t>
          </a:r>
          <a:r>
            <a:rPr lang="en-US"/>
            <a:t> potential revenue-sharing agreements with partners.</a:t>
          </a:r>
        </a:p>
      </dgm:t>
    </dgm:pt>
    <dgm:pt modelId="{0CEC79B3-14AB-4AFB-9FF5-F6B6A54CA7C3}" type="parTrans" cxnId="{A1B9C556-E71C-44D8-B0E2-74EE9AC10C5E}">
      <dgm:prSet/>
      <dgm:spPr/>
      <dgm:t>
        <a:bodyPr/>
        <a:lstStyle/>
        <a:p>
          <a:endParaRPr lang="en-US"/>
        </a:p>
      </dgm:t>
    </dgm:pt>
    <dgm:pt modelId="{3194A268-B0F3-47C5-BB20-3128ABAE95C2}" type="sibTrans" cxnId="{A1B9C556-E71C-44D8-B0E2-74EE9AC10C5E}">
      <dgm:prSet/>
      <dgm:spPr/>
      <dgm:t>
        <a:bodyPr/>
        <a:lstStyle/>
        <a:p>
          <a:endParaRPr lang="en-US"/>
        </a:p>
      </dgm:t>
    </dgm:pt>
    <dgm:pt modelId="{33A316E6-1434-445C-BACA-1D9FD002525C}" type="pres">
      <dgm:prSet presAssocID="{5032B55D-1467-4675-8447-48C06A3C5226}" presName="root" presStyleCnt="0">
        <dgm:presLayoutVars>
          <dgm:dir/>
          <dgm:resizeHandles val="exact"/>
        </dgm:presLayoutVars>
      </dgm:prSet>
      <dgm:spPr/>
    </dgm:pt>
    <dgm:pt modelId="{C1EEDF4C-E8B6-435B-8D3F-659E873A6953}" type="pres">
      <dgm:prSet presAssocID="{0879D583-384E-43A0-9C22-8137E516708C}" presName="compNode" presStyleCnt="0"/>
      <dgm:spPr/>
    </dgm:pt>
    <dgm:pt modelId="{96199F3C-2432-4EEE-BF37-787AC710545D}" type="pres">
      <dgm:prSet presAssocID="{0879D583-384E-43A0-9C22-8137E51670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97834680-A276-482C-B358-EB8F7FA4F730}" type="pres">
      <dgm:prSet presAssocID="{0879D583-384E-43A0-9C22-8137E516708C}" presName="spaceRect" presStyleCnt="0"/>
      <dgm:spPr/>
    </dgm:pt>
    <dgm:pt modelId="{DD24F092-E2AF-4DA0-B9F1-E469719DD427}" type="pres">
      <dgm:prSet presAssocID="{0879D583-384E-43A0-9C22-8137E516708C}" presName="textRect" presStyleLbl="revTx" presStyleIdx="0" presStyleCnt="3">
        <dgm:presLayoutVars>
          <dgm:chMax val="1"/>
          <dgm:chPref val="1"/>
        </dgm:presLayoutVars>
      </dgm:prSet>
      <dgm:spPr/>
    </dgm:pt>
    <dgm:pt modelId="{0D8EE1EE-BCE6-4B13-B200-0E079F9FC3D4}" type="pres">
      <dgm:prSet presAssocID="{192819B8-6AE7-4574-BB01-3277C0E28E3F}" presName="sibTrans" presStyleCnt="0"/>
      <dgm:spPr/>
    </dgm:pt>
    <dgm:pt modelId="{6E446510-35E8-4EE3-8092-51B459D4B488}" type="pres">
      <dgm:prSet presAssocID="{7C44D174-7BDA-4C17-A217-9CD3C18B3D8B}" presName="compNode" presStyleCnt="0"/>
      <dgm:spPr/>
    </dgm:pt>
    <dgm:pt modelId="{9255FCC3-022F-4E7F-8050-1BA667EB3551}" type="pres">
      <dgm:prSet presAssocID="{7C44D174-7BDA-4C17-A217-9CD3C18B3D8B}"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748EF365-3AD8-4FDC-A05A-3629F1519AAC}" type="pres">
      <dgm:prSet presAssocID="{7C44D174-7BDA-4C17-A217-9CD3C18B3D8B}" presName="spaceRect" presStyleCnt="0"/>
      <dgm:spPr/>
    </dgm:pt>
    <dgm:pt modelId="{9B760F34-DBD5-4E53-8310-7071136DDD8E}" type="pres">
      <dgm:prSet presAssocID="{7C44D174-7BDA-4C17-A217-9CD3C18B3D8B}" presName="textRect" presStyleLbl="revTx" presStyleIdx="1" presStyleCnt="3">
        <dgm:presLayoutVars>
          <dgm:chMax val="1"/>
          <dgm:chPref val="1"/>
        </dgm:presLayoutVars>
      </dgm:prSet>
      <dgm:spPr/>
    </dgm:pt>
    <dgm:pt modelId="{D524BA2B-B6CB-4E02-9404-8FFF18E186D4}" type="pres">
      <dgm:prSet presAssocID="{9CB780C0-605B-4B5E-8C0B-042C4BCECF3D}" presName="sibTrans" presStyleCnt="0"/>
      <dgm:spPr/>
    </dgm:pt>
    <dgm:pt modelId="{1B1929A4-3507-4A3C-AC4E-2D202B12CDF7}" type="pres">
      <dgm:prSet presAssocID="{403146A0-4C6E-4C7F-978D-9244AAD60596}" presName="compNode" presStyleCnt="0"/>
      <dgm:spPr/>
    </dgm:pt>
    <dgm:pt modelId="{B819032B-5C99-4D2D-A383-E89636CE8456}" type="pres">
      <dgm:prSet presAssocID="{403146A0-4C6E-4C7F-978D-9244AAD605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94D81185-970A-4EB3-A4D9-04CFCD87118E}" type="pres">
      <dgm:prSet presAssocID="{403146A0-4C6E-4C7F-978D-9244AAD60596}" presName="spaceRect" presStyleCnt="0"/>
      <dgm:spPr/>
    </dgm:pt>
    <dgm:pt modelId="{17740D9C-58B0-430B-A177-3832D0047B0E}" type="pres">
      <dgm:prSet presAssocID="{403146A0-4C6E-4C7F-978D-9244AAD60596}" presName="textRect" presStyleLbl="revTx" presStyleIdx="2" presStyleCnt="3">
        <dgm:presLayoutVars>
          <dgm:chMax val="1"/>
          <dgm:chPref val="1"/>
        </dgm:presLayoutVars>
      </dgm:prSet>
      <dgm:spPr/>
    </dgm:pt>
  </dgm:ptLst>
  <dgm:cxnLst>
    <dgm:cxn modelId="{7F8B9A0F-2376-442D-A9C2-596755DC3208}" type="presOf" srcId="{0879D583-384E-43A0-9C22-8137E516708C}" destId="{DD24F092-E2AF-4DA0-B9F1-E469719DD427}" srcOrd="0" destOrd="0" presId="urn:microsoft.com/office/officeart/2018/2/layout/IconLabelList"/>
    <dgm:cxn modelId="{441DB94B-0FE1-418B-A788-2D07887C838F}" type="presOf" srcId="{5032B55D-1467-4675-8447-48C06A3C5226}" destId="{33A316E6-1434-445C-BACA-1D9FD002525C}" srcOrd="0" destOrd="0" presId="urn:microsoft.com/office/officeart/2018/2/layout/IconLabelList"/>
    <dgm:cxn modelId="{B807826E-3517-47A0-89ED-4DFDBA489721}" srcId="{5032B55D-1467-4675-8447-48C06A3C5226}" destId="{0879D583-384E-43A0-9C22-8137E516708C}" srcOrd="0" destOrd="0" parTransId="{DE686B5F-1F04-4A5D-A68F-C355DC6A3386}" sibTransId="{192819B8-6AE7-4574-BB01-3277C0E28E3F}"/>
    <dgm:cxn modelId="{8BD8DE75-05AE-4D96-BF5B-889869E1681B}" type="presOf" srcId="{403146A0-4C6E-4C7F-978D-9244AAD60596}" destId="{17740D9C-58B0-430B-A177-3832D0047B0E}" srcOrd="0" destOrd="0" presId="urn:microsoft.com/office/officeart/2018/2/layout/IconLabelList"/>
    <dgm:cxn modelId="{A1B9C556-E71C-44D8-B0E2-74EE9AC10C5E}" srcId="{5032B55D-1467-4675-8447-48C06A3C5226}" destId="{403146A0-4C6E-4C7F-978D-9244AAD60596}" srcOrd="2" destOrd="0" parTransId="{0CEC79B3-14AB-4AFB-9FF5-F6B6A54CA7C3}" sibTransId="{3194A268-B0F3-47C5-BB20-3128ABAE95C2}"/>
    <dgm:cxn modelId="{9C707F77-1C26-4B30-9979-B13EB5FDAACD}" type="presOf" srcId="{7C44D174-7BDA-4C17-A217-9CD3C18B3D8B}" destId="{9B760F34-DBD5-4E53-8310-7071136DDD8E}" srcOrd="0" destOrd="0" presId="urn:microsoft.com/office/officeart/2018/2/layout/IconLabelList"/>
    <dgm:cxn modelId="{34D1F359-C780-43AC-90A5-3D64EB829D74}" srcId="{5032B55D-1467-4675-8447-48C06A3C5226}" destId="{7C44D174-7BDA-4C17-A217-9CD3C18B3D8B}" srcOrd="1" destOrd="0" parTransId="{C1295D39-37F0-4F39-9E08-7F2FE93EC7E2}" sibTransId="{9CB780C0-605B-4B5E-8C0B-042C4BCECF3D}"/>
    <dgm:cxn modelId="{B1012311-DBB8-4384-B2ED-B6785591EF31}" type="presParOf" srcId="{33A316E6-1434-445C-BACA-1D9FD002525C}" destId="{C1EEDF4C-E8B6-435B-8D3F-659E873A6953}" srcOrd="0" destOrd="0" presId="urn:microsoft.com/office/officeart/2018/2/layout/IconLabelList"/>
    <dgm:cxn modelId="{E2A474E1-196A-4A2D-9A6F-569903B96919}" type="presParOf" srcId="{C1EEDF4C-E8B6-435B-8D3F-659E873A6953}" destId="{96199F3C-2432-4EEE-BF37-787AC710545D}" srcOrd="0" destOrd="0" presId="urn:microsoft.com/office/officeart/2018/2/layout/IconLabelList"/>
    <dgm:cxn modelId="{48402A42-C484-4C74-83A7-CE62E86B7379}" type="presParOf" srcId="{C1EEDF4C-E8B6-435B-8D3F-659E873A6953}" destId="{97834680-A276-482C-B358-EB8F7FA4F730}" srcOrd="1" destOrd="0" presId="urn:microsoft.com/office/officeart/2018/2/layout/IconLabelList"/>
    <dgm:cxn modelId="{7AB1AB07-5D02-49A2-9663-6BE9094FF362}" type="presParOf" srcId="{C1EEDF4C-E8B6-435B-8D3F-659E873A6953}" destId="{DD24F092-E2AF-4DA0-B9F1-E469719DD427}" srcOrd="2" destOrd="0" presId="urn:microsoft.com/office/officeart/2018/2/layout/IconLabelList"/>
    <dgm:cxn modelId="{D1229B90-C868-468B-953B-3937322A55DD}" type="presParOf" srcId="{33A316E6-1434-445C-BACA-1D9FD002525C}" destId="{0D8EE1EE-BCE6-4B13-B200-0E079F9FC3D4}" srcOrd="1" destOrd="0" presId="urn:microsoft.com/office/officeart/2018/2/layout/IconLabelList"/>
    <dgm:cxn modelId="{E3F03BE2-6999-49E2-81E0-930E20E08968}" type="presParOf" srcId="{33A316E6-1434-445C-BACA-1D9FD002525C}" destId="{6E446510-35E8-4EE3-8092-51B459D4B488}" srcOrd="2" destOrd="0" presId="urn:microsoft.com/office/officeart/2018/2/layout/IconLabelList"/>
    <dgm:cxn modelId="{576956E1-A066-4342-A382-189149F24C7C}" type="presParOf" srcId="{6E446510-35E8-4EE3-8092-51B459D4B488}" destId="{9255FCC3-022F-4E7F-8050-1BA667EB3551}" srcOrd="0" destOrd="0" presId="urn:microsoft.com/office/officeart/2018/2/layout/IconLabelList"/>
    <dgm:cxn modelId="{3D86C8A4-B617-4C48-BC8C-DB7C20E34D82}" type="presParOf" srcId="{6E446510-35E8-4EE3-8092-51B459D4B488}" destId="{748EF365-3AD8-4FDC-A05A-3629F1519AAC}" srcOrd="1" destOrd="0" presId="urn:microsoft.com/office/officeart/2018/2/layout/IconLabelList"/>
    <dgm:cxn modelId="{A8500D44-510D-4C84-A073-ADF07C4E5373}" type="presParOf" srcId="{6E446510-35E8-4EE3-8092-51B459D4B488}" destId="{9B760F34-DBD5-4E53-8310-7071136DDD8E}" srcOrd="2" destOrd="0" presId="urn:microsoft.com/office/officeart/2018/2/layout/IconLabelList"/>
    <dgm:cxn modelId="{02E61049-1A4D-4AF9-BD43-F319A5D3E0A5}" type="presParOf" srcId="{33A316E6-1434-445C-BACA-1D9FD002525C}" destId="{D524BA2B-B6CB-4E02-9404-8FFF18E186D4}" srcOrd="3" destOrd="0" presId="urn:microsoft.com/office/officeart/2018/2/layout/IconLabelList"/>
    <dgm:cxn modelId="{465B43D4-F953-4B5E-9D26-EFE9064D17E5}" type="presParOf" srcId="{33A316E6-1434-445C-BACA-1D9FD002525C}" destId="{1B1929A4-3507-4A3C-AC4E-2D202B12CDF7}" srcOrd="4" destOrd="0" presId="urn:microsoft.com/office/officeart/2018/2/layout/IconLabelList"/>
    <dgm:cxn modelId="{5D9F565F-832E-4F2E-A357-9D836963E58B}" type="presParOf" srcId="{1B1929A4-3507-4A3C-AC4E-2D202B12CDF7}" destId="{B819032B-5C99-4D2D-A383-E89636CE8456}" srcOrd="0" destOrd="0" presId="urn:microsoft.com/office/officeart/2018/2/layout/IconLabelList"/>
    <dgm:cxn modelId="{A4CA4D1D-CC91-412F-82C1-10017232B8D2}" type="presParOf" srcId="{1B1929A4-3507-4A3C-AC4E-2D202B12CDF7}" destId="{94D81185-970A-4EB3-A4D9-04CFCD87118E}" srcOrd="1" destOrd="0" presId="urn:microsoft.com/office/officeart/2018/2/layout/IconLabelList"/>
    <dgm:cxn modelId="{ABDB80D3-E386-4FDB-A4EF-5F350D0E9905}" type="presParOf" srcId="{1B1929A4-3507-4A3C-AC4E-2D202B12CDF7}" destId="{17740D9C-58B0-430B-A177-3832D0047B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7C3D1D-3D60-47FA-AB52-2CB11187EAB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9E4478-7FC5-41A9-97B7-3F458466C8AB}">
      <dgm:prSet/>
      <dgm:spPr/>
      <dgm:t>
        <a:bodyPr/>
        <a:lstStyle/>
        <a:p>
          <a:pPr>
            <a:lnSpc>
              <a:spcPct val="100000"/>
            </a:lnSpc>
          </a:pPr>
          <a:r>
            <a:rPr lang="en-US" b="1"/>
            <a:t>Utilizing the camera</a:t>
          </a:r>
          <a:r>
            <a:rPr lang="en-US"/>
            <a:t> to capture the user's surroundings and provide audio descriptions of the scene, including details about nearby objects, people, obstacles, or environmental conditions, helping the user understand their environment.</a:t>
          </a:r>
        </a:p>
      </dgm:t>
    </dgm:pt>
    <dgm:pt modelId="{04DA691F-643F-454D-BDF4-0E64E219A730}" type="parTrans" cxnId="{2D844094-1E50-4140-AE3B-C679A7CC10B9}">
      <dgm:prSet/>
      <dgm:spPr/>
      <dgm:t>
        <a:bodyPr/>
        <a:lstStyle/>
        <a:p>
          <a:endParaRPr lang="en-US"/>
        </a:p>
      </dgm:t>
    </dgm:pt>
    <dgm:pt modelId="{AAD60077-0F03-4B83-98F3-8533E522091F}" type="sibTrans" cxnId="{2D844094-1E50-4140-AE3B-C679A7CC10B9}">
      <dgm:prSet/>
      <dgm:spPr/>
      <dgm:t>
        <a:bodyPr/>
        <a:lstStyle/>
        <a:p>
          <a:pPr>
            <a:lnSpc>
              <a:spcPct val="100000"/>
            </a:lnSpc>
          </a:pPr>
          <a:endParaRPr lang="en-US"/>
        </a:p>
      </dgm:t>
    </dgm:pt>
    <dgm:pt modelId="{584B121D-1A46-4B84-BDF4-329B32713DEB}">
      <dgm:prSet/>
      <dgm:spPr/>
      <dgm:t>
        <a:bodyPr/>
        <a:lstStyle/>
        <a:p>
          <a:pPr>
            <a:lnSpc>
              <a:spcPct val="100000"/>
            </a:lnSpc>
          </a:pPr>
          <a:r>
            <a:rPr lang="en-US" b="1"/>
            <a:t>Integration with Smart Wearables:</a:t>
          </a:r>
          <a:r>
            <a:rPr lang="en-US"/>
            <a:t> Consider integrating the app with smart wearable devices (such as smartwatches) to provide navigation alerts and instructions hands-free, further enhancing convenience for users.</a:t>
          </a:r>
        </a:p>
      </dgm:t>
    </dgm:pt>
    <dgm:pt modelId="{F6B4A4A3-6EED-4E6A-A598-FC835FF01B0E}" type="parTrans" cxnId="{E3FDF778-21AA-4C63-A21C-A26EE5AD3A79}">
      <dgm:prSet/>
      <dgm:spPr/>
      <dgm:t>
        <a:bodyPr/>
        <a:lstStyle/>
        <a:p>
          <a:endParaRPr lang="en-US"/>
        </a:p>
      </dgm:t>
    </dgm:pt>
    <dgm:pt modelId="{96612C09-082D-474D-B1D8-35E45BF5A2D3}" type="sibTrans" cxnId="{E3FDF778-21AA-4C63-A21C-A26EE5AD3A79}">
      <dgm:prSet/>
      <dgm:spPr/>
      <dgm:t>
        <a:bodyPr/>
        <a:lstStyle/>
        <a:p>
          <a:endParaRPr lang="en-US"/>
        </a:p>
      </dgm:t>
    </dgm:pt>
    <dgm:pt modelId="{30253CDF-2870-44AF-9E50-F0184B28CA52}" type="pres">
      <dgm:prSet presAssocID="{5E7C3D1D-3D60-47FA-AB52-2CB11187EABF}" presName="root" presStyleCnt="0">
        <dgm:presLayoutVars>
          <dgm:dir/>
          <dgm:resizeHandles val="exact"/>
        </dgm:presLayoutVars>
      </dgm:prSet>
      <dgm:spPr/>
    </dgm:pt>
    <dgm:pt modelId="{8B920791-B9B5-44C2-8474-57E42623A4E0}" type="pres">
      <dgm:prSet presAssocID="{5E7C3D1D-3D60-47FA-AB52-2CB11187EABF}" presName="container" presStyleCnt="0">
        <dgm:presLayoutVars>
          <dgm:dir/>
          <dgm:resizeHandles val="exact"/>
        </dgm:presLayoutVars>
      </dgm:prSet>
      <dgm:spPr/>
    </dgm:pt>
    <dgm:pt modelId="{C4DBCE82-3C67-4EB4-92E2-4967BB38E6B2}" type="pres">
      <dgm:prSet presAssocID="{F29E4478-7FC5-41A9-97B7-3F458466C8AB}" presName="compNode" presStyleCnt="0"/>
      <dgm:spPr/>
    </dgm:pt>
    <dgm:pt modelId="{0A4C0860-A05F-4997-8DE3-1CE72F488AD1}" type="pres">
      <dgm:prSet presAssocID="{F29E4478-7FC5-41A9-97B7-3F458466C8AB}" presName="iconBgRect" presStyleLbl="bgShp" presStyleIdx="0" presStyleCnt="2"/>
      <dgm:spPr/>
    </dgm:pt>
    <dgm:pt modelId="{DC07AB84-2F58-4B0E-A915-A239DBD0EABD}" type="pres">
      <dgm:prSet presAssocID="{F29E4478-7FC5-41A9-97B7-3F458466C8AB}"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mera"/>
        </a:ext>
      </dgm:extLst>
    </dgm:pt>
    <dgm:pt modelId="{E668439F-C081-4545-81A1-1491D472F3F3}" type="pres">
      <dgm:prSet presAssocID="{F29E4478-7FC5-41A9-97B7-3F458466C8AB}" presName="spaceRect" presStyleCnt="0"/>
      <dgm:spPr/>
    </dgm:pt>
    <dgm:pt modelId="{405DCE8A-59F5-4595-9E1F-93AFDFB617EC}" type="pres">
      <dgm:prSet presAssocID="{F29E4478-7FC5-41A9-97B7-3F458466C8AB}" presName="textRect" presStyleLbl="revTx" presStyleIdx="0" presStyleCnt="2">
        <dgm:presLayoutVars>
          <dgm:chMax val="1"/>
          <dgm:chPref val="1"/>
        </dgm:presLayoutVars>
      </dgm:prSet>
      <dgm:spPr/>
    </dgm:pt>
    <dgm:pt modelId="{D1D96208-1867-4A76-ADA6-6C5538B31691}" type="pres">
      <dgm:prSet presAssocID="{AAD60077-0F03-4B83-98F3-8533E522091F}" presName="sibTrans" presStyleLbl="sibTrans2D1" presStyleIdx="0" presStyleCnt="0"/>
      <dgm:spPr/>
    </dgm:pt>
    <dgm:pt modelId="{1AF26464-1E29-4FD5-91A1-17C44388F06E}" type="pres">
      <dgm:prSet presAssocID="{584B121D-1A46-4B84-BDF4-329B32713DEB}" presName="compNode" presStyleCnt="0"/>
      <dgm:spPr/>
    </dgm:pt>
    <dgm:pt modelId="{7CDEAB80-D875-46F3-AA60-55CBF36E7057}" type="pres">
      <dgm:prSet presAssocID="{584B121D-1A46-4B84-BDF4-329B32713DEB}" presName="iconBgRect" presStyleLbl="bgShp" presStyleIdx="1" presStyleCnt="2"/>
      <dgm:spPr/>
    </dgm:pt>
    <dgm:pt modelId="{EDFFAAC3-DF82-4155-A856-DF7DEEBF0A9F}" type="pres">
      <dgm:prSet presAssocID="{584B121D-1A46-4B84-BDF4-329B32713DEB}"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9145A3DB-486D-46DC-A3DE-BBF8437C3A52}" type="pres">
      <dgm:prSet presAssocID="{584B121D-1A46-4B84-BDF4-329B32713DEB}" presName="spaceRect" presStyleCnt="0"/>
      <dgm:spPr/>
    </dgm:pt>
    <dgm:pt modelId="{B96FF5FA-56E9-4CAA-9DDF-ACDF1BF6F045}" type="pres">
      <dgm:prSet presAssocID="{584B121D-1A46-4B84-BDF4-329B32713DEB}" presName="textRect" presStyleLbl="revTx" presStyleIdx="1" presStyleCnt="2">
        <dgm:presLayoutVars>
          <dgm:chMax val="1"/>
          <dgm:chPref val="1"/>
        </dgm:presLayoutVars>
      </dgm:prSet>
      <dgm:spPr/>
    </dgm:pt>
  </dgm:ptLst>
  <dgm:cxnLst>
    <dgm:cxn modelId="{B6C51862-6410-4049-A8F7-636BC7CBDAA3}" type="presOf" srcId="{AAD60077-0F03-4B83-98F3-8533E522091F}" destId="{D1D96208-1867-4A76-ADA6-6C5538B31691}" srcOrd="0" destOrd="0" presId="urn:microsoft.com/office/officeart/2018/2/layout/IconCircleList"/>
    <dgm:cxn modelId="{E3FDF778-21AA-4C63-A21C-A26EE5AD3A79}" srcId="{5E7C3D1D-3D60-47FA-AB52-2CB11187EABF}" destId="{584B121D-1A46-4B84-BDF4-329B32713DEB}" srcOrd="1" destOrd="0" parTransId="{F6B4A4A3-6EED-4E6A-A598-FC835FF01B0E}" sibTransId="{96612C09-082D-474D-B1D8-35E45BF5A2D3}"/>
    <dgm:cxn modelId="{96A8975A-E222-4DAA-B748-79F9F453AE74}" type="presOf" srcId="{584B121D-1A46-4B84-BDF4-329B32713DEB}" destId="{B96FF5FA-56E9-4CAA-9DDF-ACDF1BF6F045}" srcOrd="0" destOrd="0" presId="urn:microsoft.com/office/officeart/2018/2/layout/IconCircleList"/>
    <dgm:cxn modelId="{2D844094-1E50-4140-AE3B-C679A7CC10B9}" srcId="{5E7C3D1D-3D60-47FA-AB52-2CB11187EABF}" destId="{F29E4478-7FC5-41A9-97B7-3F458466C8AB}" srcOrd="0" destOrd="0" parTransId="{04DA691F-643F-454D-BDF4-0E64E219A730}" sibTransId="{AAD60077-0F03-4B83-98F3-8533E522091F}"/>
    <dgm:cxn modelId="{B3F4CBB9-6598-4C7E-9A78-9D99DCFBB5CD}" type="presOf" srcId="{5E7C3D1D-3D60-47FA-AB52-2CB11187EABF}" destId="{30253CDF-2870-44AF-9E50-F0184B28CA52}" srcOrd="0" destOrd="0" presId="urn:microsoft.com/office/officeart/2018/2/layout/IconCircleList"/>
    <dgm:cxn modelId="{39A868F9-8298-4882-B011-9032DE704B23}" type="presOf" srcId="{F29E4478-7FC5-41A9-97B7-3F458466C8AB}" destId="{405DCE8A-59F5-4595-9E1F-93AFDFB617EC}" srcOrd="0" destOrd="0" presId="urn:microsoft.com/office/officeart/2018/2/layout/IconCircleList"/>
    <dgm:cxn modelId="{3386859E-DA65-4893-B80F-03DDB490D6F3}" type="presParOf" srcId="{30253CDF-2870-44AF-9E50-F0184B28CA52}" destId="{8B920791-B9B5-44C2-8474-57E42623A4E0}" srcOrd="0" destOrd="0" presId="urn:microsoft.com/office/officeart/2018/2/layout/IconCircleList"/>
    <dgm:cxn modelId="{A9B4F309-2662-4A57-8973-3CB485A5DA9F}" type="presParOf" srcId="{8B920791-B9B5-44C2-8474-57E42623A4E0}" destId="{C4DBCE82-3C67-4EB4-92E2-4967BB38E6B2}" srcOrd="0" destOrd="0" presId="urn:microsoft.com/office/officeart/2018/2/layout/IconCircleList"/>
    <dgm:cxn modelId="{F67591FE-7399-4CA0-878E-4A309A28F75C}" type="presParOf" srcId="{C4DBCE82-3C67-4EB4-92E2-4967BB38E6B2}" destId="{0A4C0860-A05F-4997-8DE3-1CE72F488AD1}" srcOrd="0" destOrd="0" presId="urn:microsoft.com/office/officeart/2018/2/layout/IconCircleList"/>
    <dgm:cxn modelId="{B60C5A3D-EF5E-4A8D-A983-C173BAD6ACDF}" type="presParOf" srcId="{C4DBCE82-3C67-4EB4-92E2-4967BB38E6B2}" destId="{DC07AB84-2F58-4B0E-A915-A239DBD0EABD}" srcOrd="1" destOrd="0" presId="urn:microsoft.com/office/officeart/2018/2/layout/IconCircleList"/>
    <dgm:cxn modelId="{2BF1A700-EBA6-4DA6-8E93-0D07F46C754F}" type="presParOf" srcId="{C4DBCE82-3C67-4EB4-92E2-4967BB38E6B2}" destId="{E668439F-C081-4545-81A1-1491D472F3F3}" srcOrd="2" destOrd="0" presId="urn:microsoft.com/office/officeart/2018/2/layout/IconCircleList"/>
    <dgm:cxn modelId="{19057EE7-A41C-49FF-89D3-C1087F0EA9F8}" type="presParOf" srcId="{C4DBCE82-3C67-4EB4-92E2-4967BB38E6B2}" destId="{405DCE8A-59F5-4595-9E1F-93AFDFB617EC}" srcOrd="3" destOrd="0" presId="urn:microsoft.com/office/officeart/2018/2/layout/IconCircleList"/>
    <dgm:cxn modelId="{31D03601-FE0C-452E-A321-C67A99A4F436}" type="presParOf" srcId="{8B920791-B9B5-44C2-8474-57E42623A4E0}" destId="{D1D96208-1867-4A76-ADA6-6C5538B31691}" srcOrd="1" destOrd="0" presId="urn:microsoft.com/office/officeart/2018/2/layout/IconCircleList"/>
    <dgm:cxn modelId="{5ECA2FE1-E0D2-4CD0-BB7C-E3B781492E60}" type="presParOf" srcId="{8B920791-B9B5-44C2-8474-57E42623A4E0}" destId="{1AF26464-1E29-4FD5-91A1-17C44388F06E}" srcOrd="2" destOrd="0" presId="urn:microsoft.com/office/officeart/2018/2/layout/IconCircleList"/>
    <dgm:cxn modelId="{8E738AA3-A4C0-40FC-ACFD-27F15EA30969}" type="presParOf" srcId="{1AF26464-1E29-4FD5-91A1-17C44388F06E}" destId="{7CDEAB80-D875-46F3-AA60-55CBF36E7057}" srcOrd="0" destOrd="0" presId="urn:microsoft.com/office/officeart/2018/2/layout/IconCircleList"/>
    <dgm:cxn modelId="{2A99A439-D01D-431A-89D4-B3497265DDD3}" type="presParOf" srcId="{1AF26464-1E29-4FD5-91A1-17C44388F06E}" destId="{EDFFAAC3-DF82-4155-A856-DF7DEEBF0A9F}" srcOrd="1" destOrd="0" presId="urn:microsoft.com/office/officeart/2018/2/layout/IconCircleList"/>
    <dgm:cxn modelId="{C19133C3-5E60-4D19-8036-B4811A098A45}" type="presParOf" srcId="{1AF26464-1E29-4FD5-91A1-17C44388F06E}" destId="{9145A3DB-486D-46DC-A3DE-BBF8437C3A52}" srcOrd="2" destOrd="0" presId="urn:microsoft.com/office/officeart/2018/2/layout/IconCircleList"/>
    <dgm:cxn modelId="{17D915A7-6E65-4CD8-9FD2-84B11BFA856F}" type="presParOf" srcId="{1AF26464-1E29-4FD5-91A1-17C44388F06E}" destId="{B96FF5FA-56E9-4CAA-9DDF-ACDF1BF6F04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99F3C-2432-4EEE-BF37-787AC710545D}">
      <dsp:nvSpPr>
        <dsp:cNvPr id="0" name=""/>
        <dsp:cNvSpPr/>
      </dsp:nvSpPr>
      <dsp:spPr>
        <a:xfrm>
          <a:off x="1309001" y="1619156"/>
          <a:ext cx="1542250" cy="1542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4F092-E2AF-4DA0-B9F1-E469719DD427}">
      <dsp:nvSpPr>
        <dsp:cNvPr id="0" name=""/>
        <dsp:cNvSpPr/>
      </dsp:nvSpPr>
      <dsp:spPr>
        <a:xfrm>
          <a:off x="366515" y="3600649"/>
          <a:ext cx="34272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Initial Development Costs:</a:t>
          </a:r>
          <a:r>
            <a:rPr lang="en-US" sz="1100" kern="1200"/>
            <a:t> Most of the open-source technologies like </a:t>
          </a:r>
          <a:r>
            <a:rPr lang="en-US" sz="1100" kern="1200">
              <a:latin typeface="Segoe UI"/>
            </a:rPr>
            <a:t>Deep Learning</a:t>
          </a:r>
          <a:r>
            <a:rPr lang="en-US" sz="1100" kern="1200"/>
            <a:t> </a:t>
          </a:r>
          <a:r>
            <a:rPr lang="en-US" sz="1100" kern="1200">
              <a:latin typeface="Segoe UI"/>
            </a:rPr>
            <a:t>model</a:t>
          </a:r>
          <a:r>
            <a:rPr lang="en-US" sz="1100" kern="1200"/>
            <a:t>, Python, Mobile Apps are used to develop the solution. The </a:t>
          </a:r>
          <a:r>
            <a:rPr lang="en-US" sz="1100" i="1" kern="1200"/>
            <a:t>minimal costing will be for Google Maps APIs</a:t>
          </a:r>
          <a:r>
            <a:rPr lang="en-US" sz="1100" i="1" kern="1200">
              <a:latin typeface="Segoe UI"/>
            </a:rPr>
            <a:t>, OpenAI</a:t>
          </a:r>
          <a:r>
            <a:rPr lang="en-US" sz="1100" kern="1200"/>
            <a:t> and deployment of the solution.</a:t>
          </a:r>
        </a:p>
      </dsp:txBody>
      <dsp:txXfrm>
        <a:off x="366515" y="3600649"/>
        <a:ext cx="3427223" cy="945000"/>
      </dsp:txXfrm>
    </dsp:sp>
    <dsp:sp modelId="{9255FCC3-022F-4E7F-8050-1BA667EB3551}">
      <dsp:nvSpPr>
        <dsp:cNvPr id="0" name=""/>
        <dsp:cNvSpPr/>
      </dsp:nvSpPr>
      <dsp:spPr>
        <a:xfrm>
          <a:off x="5335989" y="1619156"/>
          <a:ext cx="1542250" cy="154225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60F34-DBD5-4E53-8310-7071136DDD8E}">
      <dsp:nvSpPr>
        <dsp:cNvPr id="0" name=""/>
        <dsp:cNvSpPr/>
      </dsp:nvSpPr>
      <dsp:spPr>
        <a:xfrm>
          <a:off x="4393502" y="3600649"/>
          <a:ext cx="34272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Revenue Streams: </a:t>
          </a:r>
          <a:r>
            <a:rPr lang="en-US" sz="1100" kern="1200"/>
            <a:t>This includes sales of assistive devices or mobile apps, subscription models, licensing technology to other entities </a:t>
          </a:r>
          <a:r>
            <a:rPr lang="en-US" sz="1100" i="1" kern="1200"/>
            <a:t>(NGOs / Trusts), or partnerships with</a:t>
          </a:r>
          <a:r>
            <a:rPr lang="en-US" sz="1100" i="1" kern="1200">
              <a:latin typeface="Segoe UI"/>
            </a:rPr>
            <a:t> </a:t>
          </a:r>
          <a:r>
            <a:rPr lang="en-US" sz="1100" i="1" kern="1200"/>
            <a:t>Government organizations</a:t>
          </a:r>
          <a:r>
            <a:rPr lang="en-US" sz="1100" kern="1200"/>
            <a:t>.</a:t>
          </a:r>
        </a:p>
      </dsp:txBody>
      <dsp:txXfrm>
        <a:off x="4393502" y="3600649"/>
        <a:ext cx="3427223" cy="945000"/>
      </dsp:txXfrm>
    </dsp:sp>
    <dsp:sp modelId="{B819032B-5C99-4D2D-A383-E89636CE8456}">
      <dsp:nvSpPr>
        <dsp:cNvPr id="0" name=""/>
        <dsp:cNvSpPr/>
      </dsp:nvSpPr>
      <dsp:spPr>
        <a:xfrm>
          <a:off x="9362976" y="1619156"/>
          <a:ext cx="1542250" cy="1542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40D9C-58B0-430B-A177-3832D0047B0E}">
      <dsp:nvSpPr>
        <dsp:cNvPr id="0" name=""/>
        <dsp:cNvSpPr/>
      </dsp:nvSpPr>
      <dsp:spPr>
        <a:xfrm>
          <a:off x="8420490" y="3600649"/>
          <a:ext cx="34272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Monetization Strategy: </a:t>
          </a:r>
          <a:r>
            <a:rPr lang="en-US" sz="1100" kern="1200"/>
            <a:t>The strategy for the ROI can be gained by incorporating subscription tiers with estimated </a:t>
          </a:r>
          <a:r>
            <a:rPr lang="en-US" sz="1100" i="1" kern="1200"/>
            <a:t>minimal costings</a:t>
          </a:r>
          <a:r>
            <a:rPr lang="en-US" sz="1100" i="1" kern="1200">
              <a:latin typeface="Segoe UI"/>
            </a:rPr>
            <a:t>,</a:t>
          </a:r>
          <a:r>
            <a:rPr lang="en-US" sz="1100" kern="1200"/>
            <a:t> potential revenue-sharing agreements with partners.</a:t>
          </a:r>
        </a:p>
      </dsp:txBody>
      <dsp:txXfrm>
        <a:off x="8420490" y="3600649"/>
        <a:ext cx="3427223"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C0860-A05F-4997-8DE3-1CE72F488AD1}">
      <dsp:nvSpPr>
        <dsp:cNvPr id="0" name=""/>
        <dsp:cNvSpPr/>
      </dsp:nvSpPr>
      <dsp:spPr>
        <a:xfrm>
          <a:off x="290873" y="1214765"/>
          <a:ext cx="1376450" cy="13764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7AB84-2F58-4B0E-A915-A239DBD0EABD}">
      <dsp:nvSpPr>
        <dsp:cNvPr id="0" name=""/>
        <dsp:cNvSpPr/>
      </dsp:nvSpPr>
      <dsp:spPr>
        <a:xfrm>
          <a:off x="579928" y="1503820"/>
          <a:ext cx="798341" cy="79834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DCE8A-59F5-4595-9E1F-93AFDFB617EC}">
      <dsp:nvSpPr>
        <dsp:cNvPr id="0" name=""/>
        <dsp:cNvSpPr/>
      </dsp:nvSpPr>
      <dsp:spPr>
        <a:xfrm>
          <a:off x="1962277" y="1214765"/>
          <a:ext cx="3244491" cy="13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Utilizing the camera</a:t>
          </a:r>
          <a:r>
            <a:rPr lang="en-US" sz="1300" kern="1200"/>
            <a:t> to capture the user's surroundings and provide audio descriptions of the scene, including details about nearby objects, people, obstacles, or environmental conditions, helping the user understand their environment.</a:t>
          </a:r>
        </a:p>
      </dsp:txBody>
      <dsp:txXfrm>
        <a:off x="1962277" y="1214765"/>
        <a:ext cx="3244491" cy="1376450"/>
      </dsp:txXfrm>
    </dsp:sp>
    <dsp:sp modelId="{7CDEAB80-D875-46F3-AA60-55CBF36E7057}">
      <dsp:nvSpPr>
        <dsp:cNvPr id="0" name=""/>
        <dsp:cNvSpPr/>
      </dsp:nvSpPr>
      <dsp:spPr>
        <a:xfrm>
          <a:off x="5772096" y="1214765"/>
          <a:ext cx="1376450" cy="13764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FAAC3-DF82-4155-A856-DF7DEEBF0A9F}">
      <dsp:nvSpPr>
        <dsp:cNvPr id="0" name=""/>
        <dsp:cNvSpPr/>
      </dsp:nvSpPr>
      <dsp:spPr>
        <a:xfrm>
          <a:off x="6061151" y="1503820"/>
          <a:ext cx="798341" cy="79834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6FF5FA-56E9-4CAA-9DDF-ACDF1BF6F045}">
      <dsp:nvSpPr>
        <dsp:cNvPr id="0" name=""/>
        <dsp:cNvSpPr/>
      </dsp:nvSpPr>
      <dsp:spPr>
        <a:xfrm>
          <a:off x="7443501" y="1214765"/>
          <a:ext cx="3244491" cy="13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Integration with Smart Wearables:</a:t>
          </a:r>
          <a:r>
            <a:rPr lang="en-US" sz="1300" kern="1200"/>
            <a:t> Consider integrating the app with smart wearable devices (such as smartwatches) to provide navigation alerts and instructions hands-free, further enhancing convenience for users.</a:t>
          </a:r>
        </a:p>
      </dsp:txBody>
      <dsp:txXfrm>
        <a:off x="7443501" y="1214765"/>
        <a:ext cx="3244491" cy="13764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9CF9B-9788-489B-AA5F-D369B980CDA3}" type="datetimeFigureOut">
              <a:rPr lang="en-IN" smtClean="0"/>
              <a:t>04-12-2023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DBE50F-A929-488C-B092-92F5C9B625F8}" type="slidenum">
              <a:rPr lang="en-IN" smtClean="0"/>
              <a:t>‹#›</a:t>
            </a:fld>
            <a:endParaRPr lang="en-IN"/>
          </a:p>
        </p:txBody>
      </p:sp>
    </p:spTree>
    <p:extLst>
      <p:ext uri="{BB962C8B-B14F-4D97-AF65-F5344CB8AC3E}">
        <p14:creationId xmlns:p14="http://schemas.microsoft.com/office/powerpoint/2010/main" val="3381538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DD790-8BB2-467C-818E-2F302AAFF003}" type="datetimeFigureOut">
              <a:rPr lang="en-IN" smtClean="0"/>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8E18E-FED0-435B-9897-23204D9645F4}" type="slidenum">
              <a:rPr lang="en-IN" smtClean="0"/>
              <a:t>‹#›</a:t>
            </a:fld>
            <a:endParaRPr lang="en-IN"/>
          </a:p>
        </p:txBody>
      </p:sp>
    </p:spTree>
    <p:extLst>
      <p:ext uri="{BB962C8B-B14F-4D97-AF65-F5344CB8AC3E}">
        <p14:creationId xmlns:p14="http://schemas.microsoft.com/office/powerpoint/2010/main" val="29167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4C8E18E-FED0-435B-9897-23204D9645F4}" type="slidenum">
              <a:rPr lang="en-IN" smtClean="0"/>
              <a:t>2</a:t>
            </a:fld>
            <a:endParaRPr lang="en-IN"/>
          </a:p>
        </p:txBody>
      </p:sp>
    </p:spTree>
    <p:extLst>
      <p:ext uri="{BB962C8B-B14F-4D97-AF65-F5344CB8AC3E}">
        <p14:creationId xmlns:p14="http://schemas.microsoft.com/office/powerpoint/2010/main" val="419993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YOLOv8 is designed to be fast, accurate, and easy to use, making it an excellent choice for a wide range of object detection and tracking, instance segmentation, image classification and pose estimation tasks.</a:t>
            </a:r>
          </a:p>
          <a:p>
            <a:endParaRPr lang="en-US"/>
          </a:p>
          <a:p>
            <a:r>
              <a:rPr lang="en-US"/>
              <a:t>YOLOv8 is a state-of-the-art object detection, image classification, and instance segmentation model built by </a:t>
            </a:r>
            <a:r>
              <a:rPr lang="en-US" err="1"/>
              <a:t>Ultralytics</a:t>
            </a:r>
            <a:r>
              <a:rPr lang="en-US"/>
              <a:t>. It is known for its high accuracy and real-time performance, making it an excellent choice for a wide range of applications. YOLOv8 is based on the anchor-free detection approach, which eliminates the need for predefined anchor boxes, leading to more efficient and accurate object detection.</a:t>
            </a:r>
          </a:p>
          <a:p>
            <a:endParaRPr lang="en-US">
              <a:cs typeface="Calibri"/>
            </a:endParaRPr>
          </a:p>
          <a:p>
            <a:r>
              <a:rPr lang="en-US"/>
              <a:t>Some of the key features of YOLOv8:</a:t>
            </a:r>
            <a:endParaRPr lang="en-US">
              <a:cs typeface="Calibri"/>
            </a:endParaRPr>
          </a:p>
          <a:p>
            <a:r>
              <a:rPr lang="en-US"/>
              <a:t>Fast and accurate, Easy to use, Versatile, and open-source</a:t>
            </a:r>
          </a:p>
          <a:p>
            <a:endParaRPr lang="en-US">
              <a:cs typeface="Calibri"/>
            </a:endParaRPr>
          </a:p>
        </p:txBody>
      </p:sp>
      <p:sp>
        <p:nvSpPr>
          <p:cNvPr id="4" name="Slide Number Placeholder 3"/>
          <p:cNvSpPr>
            <a:spLocks noGrp="1"/>
          </p:cNvSpPr>
          <p:nvPr>
            <p:ph type="sldNum" sz="quarter" idx="5"/>
          </p:nvPr>
        </p:nvSpPr>
        <p:spPr/>
        <p:txBody>
          <a:bodyPr/>
          <a:lstStyle/>
          <a:p>
            <a:fld id="{64C8E18E-FED0-435B-9897-23204D9645F4}" type="slidenum">
              <a:rPr lang="en-IN" smtClean="0"/>
              <a:t>9</a:t>
            </a:fld>
            <a:endParaRPr lang="en-IN"/>
          </a:p>
        </p:txBody>
      </p:sp>
    </p:spTree>
    <p:extLst>
      <p:ext uri="{BB962C8B-B14F-4D97-AF65-F5344CB8AC3E}">
        <p14:creationId xmlns:p14="http://schemas.microsoft.com/office/powerpoint/2010/main" val="55050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While the implementation of such a system can incur initial development and operational costs, it also holds potential for sustainable revenue generation and positive societal impact.</a:t>
            </a:r>
          </a:p>
          <a:p>
            <a:endParaRPr lang="en-US">
              <a:cs typeface="Calibri"/>
            </a:endParaRPr>
          </a:p>
        </p:txBody>
      </p:sp>
      <p:sp>
        <p:nvSpPr>
          <p:cNvPr id="4" name="Slide Number Placeholder 3"/>
          <p:cNvSpPr>
            <a:spLocks noGrp="1"/>
          </p:cNvSpPr>
          <p:nvPr>
            <p:ph type="sldNum" sz="quarter" idx="5"/>
          </p:nvPr>
        </p:nvSpPr>
        <p:spPr/>
        <p:txBody>
          <a:bodyPr/>
          <a:lstStyle/>
          <a:p>
            <a:fld id="{64C8E18E-FED0-435B-9897-23204D9645F4}" type="slidenum">
              <a:rPr lang="en-IN" smtClean="0"/>
              <a:t>13</a:t>
            </a:fld>
            <a:endParaRPr lang="en-IN"/>
          </a:p>
        </p:txBody>
      </p:sp>
    </p:spTree>
    <p:extLst>
      <p:ext uri="{BB962C8B-B14F-4D97-AF65-F5344CB8AC3E}">
        <p14:creationId xmlns:p14="http://schemas.microsoft.com/office/powerpoint/2010/main" val="305140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8FC1A2-461D-4DBF-A3D8-B5094EEC53E0}"/>
              </a:ext>
            </a:extLst>
          </p:cNvPr>
          <p:cNvSpPr/>
          <p:nvPr userDrawn="1"/>
        </p:nvSpPr>
        <p:spPr>
          <a:xfrm>
            <a:off x="-82296" y="0"/>
            <a:ext cx="12274296"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utoShape 57"/>
          <p:cNvSpPr>
            <a:spLocks noChangeAspect="1" noChangeArrowheads="1" noTextEdit="1"/>
          </p:cNvSpPr>
          <p:nvPr userDrawn="1"/>
        </p:nvSpPr>
        <p:spPr bwMode="auto">
          <a:xfrm>
            <a:off x="0" y="0"/>
            <a:ext cx="12193200" cy="686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13" name="Rectangle 12"/>
          <p:cNvSpPr>
            <a:spLocks noChangeArrowheads="1"/>
          </p:cNvSpPr>
          <p:nvPr userDrawn="1"/>
        </p:nvSpPr>
        <p:spPr bwMode="auto">
          <a:xfrm>
            <a:off x="8941560" y="3305268"/>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Freeform 19"/>
          <p:cNvSpPr>
            <a:spLocks/>
          </p:cNvSpPr>
          <p:nvPr userDrawn="1"/>
        </p:nvSpPr>
        <p:spPr bwMode="auto">
          <a:xfrm>
            <a:off x="-38580" y="-9000"/>
            <a:ext cx="6270890" cy="6876000"/>
          </a:xfrm>
          <a:custGeom>
            <a:avLst/>
            <a:gdLst>
              <a:gd name="T0" fmla="*/ 2319 w 3508"/>
              <a:gd name="T1" fmla="*/ 0 h 3836"/>
              <a:gd name="T2" fmla="*/ 2319 w 3508"/>
              <a:gd name="T3" fmla="*/ 832 h 3836"/>
              <a:gd name="T4" fmla="*/ 1163 w 3508"/>
              <a:gd name="T5" fmla="*/ 3 h 3836"/>
              <a:gd name="T6" fmla="*/ 0 w 3508"/>
              <a:gd name="T7" fmla="*/ 3 h 3836"/>
              <a:gd name="T8" fmla="*/ 0 w 3508"/>
              <a:gd name="T9" fmla="*/ 3836 h 3836"/>
              <a:gd name="T10" fmla="*/ 1189 w 3508"/>
              <a:gd name="T11" fmla="*/ 3836 h 3836"/>
              <a:gd name="T12" fmla="*/ 1189 w 3508"/>
              <a:gd name="T13" fmla="*/ 3167 h 3836"/>
              <a:gd name="T14" fmla="*/ 2326 w 3508"/>
              <a:gd name="T15" fmla="*/ 3833 h 3836"/>
              <a:gd name="T16" fmla="*/ 2331 w 3508"/>
              <a:gd name="T17" fmla="*/ 3836 h 3836"/>
              <a:gd name="T18" fmla="*/ 3508 w 3508"/>
              <a:gd name="T19" fmla="*/ 3836 h 3836"/>
              <a:gd name="T20" fmla="*/ 3508 w 3508"/>
              <a:gd name="T21" fmla="*/ 0 h 3836"/>
              <a:gd name="T22" fmla="*/ 2319 w 3508"/>
              <a:gd name="T23"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8" h="3836">
                <a:moveTo>
                  <a:pt x="2319" y="0"/>
                </a:moveTo>
                <a:lnTo>
                  <a:pt x="2319" y="832"/>
                </a:lnTo>
                <a:lnTo>
                  <a:pt x="1163" y="3"/>
                </a:lnTo>
                <a:lnTo>
                  <a:pt x="0" y="3"/>
                </a:lnTo>
                <a:lnTo>
                  <a:pt x="0" y="3836"/>
                </a:lnTo>
                <a:lnTo>
                  <a:pt x="1189" y="3836"/>
                </a:lnTo>
                <a:lnTo>
                  <a:pt x="1189" y="3167"/>
                </a:lnTo>
                <a:lnTo>
                  <a:pt x="2326" y="3833"/>
                </a:lnTo>
                <a:lnTo>
                  <a:pt x="2331" y="3836"/>
                </a:lnTo>
                <a:lnTo>
                  <a:pt x="3508" y="3836"/>
                </a:lnTo>
                <a:lnTo>
                  <a:pt x="3508" y="0"/>
                </a:lnTo>
                <a:lnTo>
                  <a:pt x="2319"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atin typeface="Segoe UI" panose="020B0502040204020203" pitchFamily="34" charset="0"/>
              </a:rPr>
              <a:t>\</a:t>
            </a:r>
            <a:endParaRPr lang="en-IN">
              <a:latin typeface="Segoe UI" panose="020B0502040204020203" pitchFamily="34" charset="0"/>
            </a:endParaRPr>
          </a:p>
        </p:txBody>
      </p:sp>
      <p:sp>
        <p:nvSpPr>
          <p:cNvPr id="21" name="Oval 20"/>
          <p:cNvSpPr>
            <a:spLocks noChangeArrowheads="1"/>
          </p:cNvSpPr>
          <p:nvPr userDrawn="1"/>
        </p:nvSpPr>
        <p:spPr bwMode="auto">
          <a:xfrm>
            <a:off x="7023301" y="6359260"/>
            <a:ext cx="513041" cy="49874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2" name="Freeform 21"/>
          <p:cNvSpPr>
            <a:spLocks/>
          </p:cNvSpPr>
          <p:nvPr userDrawn="1"/>
        </p:nvSpPr>
        <p:spPr bwMode="auto">
          <a:xfrm>
            <a:off x="4364149" y="4436816"/>
            <a:ext cx="2651007" cy="2427557"/>
          </a:xfrm>
          <a:custGeom>
            <a:avLst/>
            <a:gdLst>
              <a:gd name="T0" fmla="*/ 443 w 1483"/>
              <a:gd name="T1" fmla="*/ 0 h 1358"/>
              <a:gd name="T2" fmla="*/ 0 w 1483"/>
              <a:gd name="T3" fmla="*/ 0 h 1358"/>
              <a:gd name="T4" fmla="*/ 0 w 1483"/>
              <a:gd name="T5" fmla="*/ 1358 h 1358"/>
              <a:gd name="T6" fmla="*/ 417 w 1483"/>
              <a:gd name="T7" fmla="*/ 1358 h 1358"/>
              <a:gd name="T8" fmla="*/ 443 w 1483"/>
              <a:gd name="T9" fmla="*/ 1358 h 1358"/>
              <a:gd name="T10" fmla="*/ 1042 w 1483"/>
              <a:gd name="T11" fmla="*/ 1358 h 1358"/>
              <a:gd name="T12" fmla="*/ 1194 w 1483"/>
              <a:gd name="T13" fmla="*/ 1358 h 1358"/>
              <a:gd name="T14" fmla="*/ 1483 w 1483"/>
              <a:gd name="T15" fmla="*/ 1358 h 1358"/>
              <a:gd name="T16" fmla="*/ 1483 w 1483"/>
              <a:gd name="T17" fmla="*/ 0 h 1358"/>
              <a:gd name="T18" fmla="*/ 1042 w 1483"/>
              <a:gd name="T19" fmla="*/ 0 h 1358"/>
              <a:gd name="T20" fmla="*/ 1042 w 1483"/>
              <a:gd name="T21" fmla="*/ 915 h 1358"/>
              <a:gd name="T22" fmla="*/ 966 w 1483"/>
              <a:gd name="T23" fmla="*/ 915 h 1358"/>
              <a:gd name="T24" fmla="*/ 966 w 1483"/>
              <a:gd name="T25" fmla="*/ 0 h 1358"/>
              <a:gd name="T26" fmla="*/ 526 w 1483"/>
              <a:gd name="T27" fmla="*/ 0 h 1358"/>
              <a:gd name="T28" fmla="*/ 526 w 1483"/>
              <a:gd name="T29" fmla="*/ 915 h 1358"/>
              <a:gd name="T30" fmla="*/ 443 w 1483"/>
              <a:gd name="T31" fmla="*/ 915 h 1358"/>
              <a:gd name="T32" fmla="*/ 443 w 1483"/>
              <a:gd name="T3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3" h="1358">
                <a:moveTo>
                  <a:pt x="443" y="0"/>
                </a:moveTo>
                <a:lnTo>
                  <a:pt x="0" y="0"/>
                </a:lnTo>
                <a:lnTo>
                  <a:pt x="0" y="1358"/>
                </a:lnTo>
                <a:lnTo>
                  <a:pt x="417" y="1358"/>
                </a:lnTo>
                <a:lnTo>
                  <a:pt x="443" y="1358"/>
                </a:lnTo>
                <a:lnTo>
                  <a:pt x="1042" y="1358"/>
                </a:lnTo>
                <a:lnTo>
                  <a:pt x="1194" y="1358"/>
                </a:lnTo>
                <a:lnTo>
                  <a:pt x="1483" y="1358"/>
                </a:lnTo>
                <a:lnTo>
                  <a:pt x="1483" y="0"/>
                </a:lnTo>
                <a:lnTo>
                  <a:pt x="1042" y="0"/>
                </a:lnTo>
                <a:lnTo>
                  <a:pt x="1042" y="915"/>
                </a:lnTo>
                <a:lnTo>
                  <a:pt x="966" y="915"/>
                </a:lnTo>
                <a:lnTo>
                  <a:pt x="966" y="0"/>
                </a:lnTo>
                <a:lnTo>
                  <a:pt x="526" y="0"/>
                </a:lnTo>
                <a:lnTo>
                  <a:pt x="526" y="915"/>
                </a:lnTo>
                <a:lnTo>
                  <a:pt x="443" y="915"/>
                </a:lnTo>
                <a:lnTo>
                  <a:pt x="4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3" name="Freeform 22"/>
          <p:cNvSpPr>
            <a:spLocks/>
          </p:cNvSpPr>
          <p:nvPr userDrawn="1"/>
        </p:nvSpPr>
        <p:spPr bwMode="auto">
          <a:xfrm>
            <a:off x="4364149" y="1567723"/>
            <a:ext cx="1867539" cy="2869094"/>
          </a:xfrm>
          <a:custGeom>
            <a:avLst/>
            <a:gdLst>
              <a:gd name="T0" fmla="*/ 1037 w 1037"/>
              <a:gd name="T1" fmla="*/ 479 h 1605"/>
              <a:gd name="T2" fmla="*/ 1037 w 1037"/>
              <a:gd name="T3" fmla="*/ 0 h 1605"/>
              <a:gd name="T4" fmla="*/ 0 w 1037"/>
              <a:gd name="T5" fmla="*/ 0 h 1605"/>
              <a:gd name="T6" fmla="*/ 0 w 1037"/>
              <a:gd name="T7" fmla="*/ 450 h 1605"/>
              <a:gd name="T8" fmla="*/ 0 w 1037"/>
              <a:gd name="T9" fmla="*/ 479 h 1605"/>
              <a:gd name="T10" fmla="*/ 0 w 1037"/>
              <a:gd name="T11" fmla="*/ 1126 h 1605"/>
              <a:gd name="T12" fmla="*/ 0 w 1037"/>
              <a:gd name="T13" fmla="*/ 1290 h 1605"/>
              <a:gd name="T14" fmla="*/ 0 w 1037"/>
              <a:gd name="T15" fmla="*/ 1605 h 1605"/>
              <a:gd name="T16" fmla="*/ 1037 w 1037"/>
              <a:gd name="T17" fmla="*/ 1605 h 1605"/>
              <a:gd name="T18" fmla="*/ 1037 w 1037"/>
              <a:gd name="T19" fmla="*/ 1126 h 1605"/>
              <a:gd name="T20" fmla="*/ 476 w 1037"/>
              <a:gd name="T21" fmla="*/ 1126 h 1605"/>
              <a:gd name="T22" fmla="*/ 476 w 1037"/>
              <a:gd name="T23" fmla="*/ 1045 h 1605"/>
              <a:gd name="T24" fmla="*/ 1037 w 1037"/>
              <a:gd name="T25" fmla="*/ 1045 h 1605"/>
              <a:gd name="T26" fmla="*/ 1037 w 1037"/>
              <a:gd name="T27" fmla="*/ 569 h 1605"/>
              <a:gd name="T28" fmla="*/ 476 w 1037"/>
              <a:gd name="T29" fmla="*/ 569 h 1605"/>
              <a:gd name="T30" fmla="*/ 476 w 1037"/>
              <a:gd name="T31" fmla="*/ 479 h 1605"/>
              <a:gd name="T32" fmla="*/ 1037 w 1037"/>
              <a:gd name="T33" fmla="*/ 47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7" h="1605">
                <a:moveTo>
                  <a:pt x="1037" y="479"/>
                </a:moveTo>
                <a:lnTo>
                  <a:pt x="1037" y="0"/>
                </a:lnTo>
                <a:lnTo>
                  <a:pt x="0" y="0"/>
                </a:lnTo>
                <a:lnTo>
                  <a:pt x="0" y="450"/>
                </a:lnTo>
                <a:lnTo>
                  <a:pt x="0" y="479"/>
                </a:lnTo>
                <a:lnTo>
                  <a:pt x="0" y="1126"/>
                </a:lnTo>
                <a:lnTo>
                  <a:pt x="0" y="1290"/>
                </a:lnTo>
                <a:lnTo>
                  <a:pt x="0" y="1605"/>
                </a:lnTo>
                <a:lnTo>
                  <a:pt x="1037" y="1605"/>
                </a:lnTo>
                <a:lnTo>
                  <a:pt x="1037" y="1126"/>
                </a:lnTo>
                <a:lnTo>
                  <a:pt x="476" y="1126"/>
                </a:lnTo>
                <a:lnTo>
                  <a:pt x="476" y="1045"/>
                </a:lnTo>
                <a:lnTo>
                  <a:pt x="1037" y="1045"/>
                </a:lnTo>
                <a:lnTo>
                  <a:pt x="1037" y="569"/>
                </a:lnTo>
                <a:lnTo>
                  <a:pt x="476" y="569"/>
                </a:lnTo>
                <a:lnTo>
                  <a:pt x="476" y="479"/>
                </a:lnTo>
                <a:lnTo>
                  <a:pt x="1037" y="47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4" name="Oval 23"/>
          <p:cNvSpPr>
            <a:spLocks noChangeArrowheads="1"/>
          </p:cNvSpPr>
          <p:nvPr userDrawn="1"/>
        </p:nvSpPr>
        <p:spPr bwMode="auto">
          <a:xfrm>
            <a:off x="7159158" y="6492436"/>
            <a:ext cx="241326" cy="2323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4" name="Text Placeholder 43"/>
          <p:cNvSpPr>
            <a:spLocks noGrp="1"/>
          </p:cNvSpPr>
          <p:nvPr>
            <p:ph type="body" sz="quarter" idx="12" hasCustomPrompt="1"/>
          </p:nvPr>
        </p:nvSpPr>
        <p:spPr>
          <a:xfrm>
            <a:off x="6781780" y="2336379"/>
            <a:ext cx="3896036" cy="521681"/>
          </a:xfrm>
        </p:spPr>
        <p:txBody>
          <a:bodyPr wrap="square">
            <a:spAutoFit/>
          </a:bodyPr>
          <a:lstStyle>
            <a:lvl1pPr>
              <a:defRPr sz="3100" b="1">
                <a:solidFill>
                  <a:schemeClr val="accent4">
                    <a:lumMod val="75000"/>
                    <a:lumOff val="25000"/>
                  </a:schemeClr>
                </a:solidFill>
                <a:latin typeface="Segoe UI" panose="020B0502040204020203" pitchFamily="34" charset="0"/>
                <a:cs typeface="Segoe UI" panose="020B0502040204020203" pitchFamily="34" charset="0"/>
              </a:defRPr>
            </a:lvl1pPr>
            <a:lvl2pPr>
              <a:defRPr sz="3100"/>
            </a:lvl2pPr>
            <a:lvl3pPr>
              <a:defRPr sz="3100"/>
            </a:lvl3pPr>
            <a:lvl4pPr>
              <a:defRPr sz="3100"/>
            </a:lvl4pPr>
            <a:lvl5pPr>
              <a:defRPr sz="3100"/>
            </a:lvl5pPr>
          </a:lstStyle>
          <a:p>
            <a:pPr lvl="0"/>
            <a:r>
              <a:rPr lang="en-US"/>
              <a:t>Presentation</a:t>
            </a:r>
            <a:endParaRPr lang="en-IN"/>
          </a:p>
        </p:txBody>
      </p:sp>
      <p:sp>
        <p:nvSpPr>
          <p:cNvPr id="46" name="Text Placeholder 45"/>
          <p:cNvSpPr>
            <a:spLocks noGrp="1"/>
          </p:cNvSpPr>
          <p:nvPr>
            <p:ph type="body" sz="quarter" idx="13" hasCustomPrompt="1"/>
          </p:nvPr>
        </p:nvSpPr>
        <p:spPr>
          <a:xfrm>
            <a:off x="6781781" y="2775541"/>
            <a:ext cx="3896036" cy="887422"/>
          </a:xfrm>
        </p:spPr>
        <p:txBody>
          <a:bodyPr wrap="square">
            <a:spAutoFit/>
          </a:bodyPr>
          <a:lstStyle>
            <a:lvl1pPr>
              <a:lnSpc>
                <a:spcPts val="3100"/>
              </a:lnSpc>
              <a:spcBef>
                <a:spcPts val="0"/>
              </a:spcBef>
              <a:defRPr sz="3100">
                <a:solidFill>
                  <a:schemeClr val="accent4">
                    <a:lumMod val="75000"/>
                    <a:lumOff val="25000"/>
                  </a:schemeClr>
                </a:solidFill>
                <a:latin typeface="Segoe UI" panose="020B0502040204020203" pitchFamily="34" charset="0"/>
                <a:cs typeface="Segoe UI" panose="020B0502040204020203" pitchFamily="34" charset="0"/>
              </a:defRPr>
            </a:lvl1pPr>
          </a:lstStyle>
          <a:p>
            <a:pPr lvl="0"/>
            <a:r>
              <a:rPr lang="en-US"/>
              <a:t>Title</a:t>
            </a:r>
            <a:br>
              <a:rPr lang="en-US"/>
            </a:br>
            <a:r>
              <a:rPr lang="en-US"/>
              <a:t>goes here</a:t>
            </a:r>
            <a:endParaRPr lang="en-IN"/>
          </a:p>
        </p:txBody>
      </p:sp>
      <p:grpSp>
        <p:nvGrpSpPr>
          <p:cNvPr id="4" name="Group 3">
            <a:extLst>
              <a:ext uri="{FF2B5EF4-FFF2-40B4-BE49-F238E27FC236}">
                <a16:creationId xmlns:a16="http://schemas.microsoft.com/office/drawing/2014/main" id="{2DC02EAA-AA6F-4C04-A317-7C9A9F5218E0}"/>
              </a:ext>
            </a:extLst>
          </p:cNvPr>
          <p:cNvGrpSpPr/>
          <p:nvPr userDrawn="1"/>
        </p:nvGrpSpPr>
        <p:grpSpPr>
          <a:xfrm>
            <a:off x="5876243" y="7470301"/>
            <a:ext cx="5441982" cy="464024"/>
            <a:chOff x="5876243" y="7470301"/>
            <a:chExt cx="5441982" cy="464024"/>
          </a:xfrm>
        </p:grpSpPr>
        <p:grpSp>
          <p:nvGrpSpPr>
            <p:cNvPr id="2" name="Group 1">
              <a:extLst>
                <a:ext uri="{FF2B5EF4-FFF2-40B4-BE49-F238E27FC236}">
                  <a16:creationId xmlns:a16="http://schemas.microsoft.com/office/drawing/2014/main" id="{8C8E31D8-1111-443E-A012-1E84CA48338C}"/>
                </a:ext>
              </a:extLst>
            </p:cNvPr>
            <p:cNvGrpSpPr/>
            <p:nvPr userDrawn="1"/>
          </p:nvGrpSpPr>
          <p:grpSpPr>
            <a:xfrm>
              <a:off x="7441183" y="7470301"/>
              <a:ext cx="3877042" cy="464024"/>
              <a:chOff x="0" y="7246962"/>
              <a:chExt cx="8731675" cy="464024"/>
            </a:xfrm>
          </p:grpSpPr>
          <p:sp>
            <p:nvSpPr>
              <p:cNvPr id="36" name="Rectangle 35">
                <a:extLst>
                  <a:ext uri="{FF2B5EF4-FFF2-40B4-BE49-F238E27FC236}">
                    <a16:creationId xmlns:a16="http://schemas.microsoft.com/office/drawing/2014/main" id="{3F1BFF9F-6117-4662-979F-B60FB31017F9}"/>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0A67A6-B192-4D7D-A00E-BA48AE2929DD}"/>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B712C2D5-8D60-42E7-8092-A9A1E5FF18B2}"/>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4CC55DA-3F4D-4E4B-B2BA-8C54646307AE}"/>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48FC9F80-3CBE-487A-8564-B9BFADAE458B}"/>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spTree>
    <p:extLst>
      <p:ext uri="{BB962C8B-B14F-4D97-AF65-F5344CB8AC3E}">
        <p14:creationId xmlns:p14="http://schemas.microsoft.com/office/powerpoint/2010/main" val="19488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pointer - style 1">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FE45EEB-DC4A-44B4-B873-A1D00A5D94FA}"/>
              </a:ext>
            </a:extLst>
          </p:cNvPr>
          <p:cNvGrpSpPr/>
          <p:nvPr userDrawn="1"/>
        </p:nvGrpSpPr>
        <p:grpSpPr>
          <a:xfrm>
            <a:off x="348913" y="4872693"/>
            <a:ext cx="11494174" cy="1249367"/>
            <a:chOff x="367169" y="316642"/>
            <a:chExt cx="11494174" cy="1249367"/>
          </a:xfrm>
        </p:grpSpPr>
        <p:sp>
          <p:nvSpPr>
            <p:cNvPr id="19" name="Freeform 87">
              <a:extLst>
                <a:ext uri="{FF2B5EF4-FFF2-40B4-BE49-F238E27FC236}">
                  <a16:creationId xmlns:a16="http://schemas.microsoft.com/office/drawing/2014/main" id="{191454D6-FEA7-45C0-98EA-02C952B72BC3}"/>
                </a:ext>
              </a:extLst>
            </p:cNvPr>
            <p:cNvSpPr>
              <a:spLocks/>
            </p:cNvSpPr>
            <p:nvPr userDrawn="1"/>
          </p:nvSpPr>
          <p:spPr bwMode="auto">
            <a:xfrm>
              <a:off x="11312068" y="316642"/>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Freeform 88">
              <a:extLst>
                <a:ext uri="{FF2B5EF4-FFF2-40B4-BE49-F238E27FC236}">
                  <a16:creationId xmlns:a16="http://schemas.microsoft.com/office/drawing/2014/main" id="{AD87F0C0-4F56-4390-AF36-BA2F220758E0}"/>
                </a:ext>
              </a:extLst>
            </p:cNvPr>
            <p:cNvSpPr>
              <a:spLocks/>
            </p:cNvSpPr>
            <p:nvPr userDrawn="1"/>
          </p:nvSpPr>
          <p:spPr bwMode="auto">
            <a:xfrm>
              <a:off x="367169" y="1231046"/>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17" name="Picture Placeholder 16"/>
          <p:cNvSpPr>
            <a:spLocks noGrp="1"/>
          </p:cNvSpPr>
          <p:nvPr>
            <p:ph type="pic" sz="quarter" idx="10"/>
          </p:nvPr>
        </p:nvSpPr>
        <p:spPr>
          <a:xfrm>
            <a:off x="0" y="740003"/>
            <a:ext cx="12192000" cy="359493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604739" y="5156086"/>
            <a:ext cx="2324728" cy="775597"/>
          </a:xfrm>
        </p:spPr>
        <p:txBody>
          <a:bodyPr lIns="0" tIns="0" rIns="0" bIns="0"/>
          <a:lstStyle>
            <a:lvl1pPr>
              <a:defRPr>
                <a:solidFill>
                  <a:schemeClr val="accent4">
                    <a:lumMod val="75000"/>
                    <a:lumOff val="25000"/>
                  </a:schemeClr>
                </a:solidFill>
              </a:defRPr>
            </a:lvl1pPr>
          </a:lstStyle>
          <a:p>
            <a:r>
              <a:rPr lang="en-IN"/>
              <a:t>Headline</a:t>
            </a:r>
            <a:br>
              <a:rPr lang="en-IN"/>
            </a:br>
            <a:r>
              <a:rPr lang="en-IN"/>
              <a:t>goes here</a:t>
            </a:r>
          </a:p>
        </p:txBody>
      </p:sp>
      <p:cxnSp>
        <p:nvCxnSpPr>
          <p:cNvPr id="8" name="Прямая соединительная линия 12"/>
          <p:cNvCxnSpPr/>
          <p:nvPr userDrawn="1"/>
        </p:nvCxnSpPr>
        <p:spPr>
          <a:xfrm>
            <a:off x="2760964" y="5016548"/>
            <a:ext cx="0" cy="1128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3380014" y="5106128"/>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Text Placeholder 20"/>
          <p:cNvSpPr>
            <a:spLocks noGrp="1"/>
          </p:cNvSpPr>
          <p:nvPr userDrawn="1">
            <p:ph type="body" sz="quarter" idx="12" hasCustomPrompt="1"/>
          </p:nvPr>
        </p:nvSpPr>
        <p:spPr>
          <a:xfrm>
            <a:off x="3586163" y="5494780"/>
            <a:ext cx="3578860" cy="447675"/>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Freeform 5"/>
          <p:cNvSpPr>
            <a:spLocks/>
          </p:cNvSpPr>
          <p:nvPr userDrawn="1"/>
        </p:nvSpPr>
        <p:spPr bwMode="auto">
          <a:xfrm>
            <a:off x="7794618" y="5106128"/>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29" name="Text Placeholder 20"/>
          <p:cNvSpPr>
            <a:spLocks noGrp="1"/>
          </p:cNvSpPr>
          <p:nvPr>
            <p:ph type="body" sz="quarter" idx="14" hasCustomPrompt="1"/>
          </p:nvPr>
        </p:nvSpPr>
        <p:spPr>
          <a:xfrm>
            <a:off x="8000767" y="5494780"/>
            <a:ext cx="3578860" cy="447675"/>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 name="Text Placeholder 2"/>
          <p:cNvSpPr>
            <a:spLocks noGrp="1"/>
          </p:cNvSpPr>
          <p:nvPr>
            <p:ph type="body" sz="quarter" idx="15" hasCustomPrompt="1"/>
          </p:nvPr>
        </p:nvSpPr>
        <p:spPr>
          <a:xfrm>
            <a:off x="3586162" y="5064630"/>
            <a:ext cx="3612740" cy="256224"/>
          </a:xfrm>
        </p:spPr>
        <p:txBody>
          <a:bodyPr wrap="square" lIns="0" tIns="0" rIns="0" bIns="0">
            <a:spAutoFit/>
          </a:bodyPr>
          <a:lstStyle>
            <a:lvl1pPr>
              <a:defRPr>
                <a:solidFill>
                  <a:schemeClr val="accent4">
                    <a:lumMod val="75000"/>
                    <a:lumOff val="25000"/>
                  </a:schemeClr>
                </a:solidFill>
              </a:defRPr>
            </a:lvl1pPr>
          </a:lstStyle>
          <a:p>
            <a:pPr lvl="0"/>
            <a:r>
              <a:rPr lang="en-US"/>
              <a:t>Subhead goes here</a:t>
            </a:r>
          </a:p>
        </p:txBody>
      </p:sp>
      <p:sp>
        <p:nvSpPr>
          <p:cNvPr id="20" name="Text Placeholder 2"/>
          <p:cNvSpPr>
            <a:spLocks noGrp="1"/>
          </p:cNvSpPr>
          <p:nvPr>
            <p:ph type="body" sz="quarter" idx="16" hasCustomPrompt="1"/>
          </p:nvPr>
        </p:nvSpPr>
        <p:spPr>
          <a:xfrm>
            <a:off x="7966887" y="5064630"/>
            <a:ext cx="3612740" cy="256224"/>
          </a:xfrm>
        </p:spPr>
        <p:txBody>
          <a:bodyPr wrap="square" lIns="0" tIns="0" rIns="0" bIns="0">
            <a:spAutoFit/>
          </a:bodyPr>
          <a:lstStyle>
            <a:lvl1pPr>
              <a:defRPr>
                <a:solidFill>
                  <a:schemeClr val="accent4">
                    <a:lumMod val="75000"/>
                    <a:lumOff val="25000"/>
                  </a:schemeClr>
                </a:solidFill>
              </a:defRPr>
            </a:lvl1pPr>
          </a:lstStyle>
          <a:p>
            <a:pPr lvl="0"/>
            <a:r>
              <a:rPr lang="en-US"/>
              <a:t>Subhead goes here</a:t>
            </a:r>
          </a:p>
        </p:txBody>
      </p:sp>
      <p:pic>
        <p:nvPicPr>
          <p:cNvPr id="28" name="Picture 27">
            <a:extLst>
              <a:ext uri="{FF2B5EF4-FFF2-40B4-BE49-F238E27FC236}">
                <a16:creationId xmlns:a16="http://schemas.microsoft.com/office/drawing/2014/main" id="{8473E880-CA67-45B5-9068-383F040965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309215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pointer - style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5AAAB1-B855-4356-A450-E3B635D3F7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2" name="Text Placeholder 20"/>
          <p:cNvSpPr>
            <a:spLocks noGrp="1"/>
          </p:cNvSpPr>
          <p:nvPr>
            <p:ph type="body" sz="quarter" idx="12" hasCustomPrompt="1"/>
          </p:nvPr>
        </p:nvSpPr>
        <p:spPr>
          <a:xfrm>
            <a:off x="594353" y="1623948"/>
            <a:ext cx="5384415" cy="189500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0" name="Picture Placeholder 19"/>
          <p:cNvSpPr>
            <a:spLocks noGrp="1"/>
          </p:cNvSpPr>
          <p:nvPr>
            <p:ph type="pic" sz="quarter" idx="10"/>
          </p:nvPr>
        </p:nvSpPr>
        <p:spPr>
          <a:xfrm>
            <a:off x="7158038" y="1052513"/>
            <a:ext cx="5033962" cy="580548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9" name="Oval 8"/>
          <p:cNvSpPr/>
          <p:nvPr userDrawn="1"/>
        </p:nvSpPr>
        <p:spPr>
          <a:xfrm>
            <a:off x="583720" y="3769304"/>
            <a:ext cx="655552" cy="655552"/>
          </a:xfrm>
          <a:prstGeom prst="ellipse">
            <a:avLst/>
          </a:prstGeom>
          <a:solidFill>
            <a:schemeClr val="accent2">
              <a:alpha val="89804"/>
            </a:schemeClr>
          </a:solidFill>
          <a:ln>
            <a:noFill/>
          </a:ln>
          <a:effectLst>
            <a:outerShdw blurRad="292100" dist="88900" dir="5400000" sx="102000" sy="102000" algn="t" rotWithShape="0">
              <a:schemeClr val="tx2">
                <a:lumMod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rPr>
              <a:t>1</a:t>
            </a:r>
          </a:p>
        </p:txBody>
      </p:sp>
      <p:sp>
        <p:nvSpPr>
          <p:cNvPr id="13" name="Oval 12"/>
          <p:cNvSpPr/>
          <p:nvPr userDrawn="1"/>
        </p:nvSpPr>
        <p:spPr>
          <a:xfrm>
            <a:off x="583720" y="5083097"/>
            <a:ext cx="655552" cy="655552"/>
          </a:xfrm>
          <a:prstGeom prst="ellipse">
            <a:avLst/>
          </a:prstGeom>
          <a:solidFill>
            <a:schemeClr val="accent3">
              <a:alpha val="89804"/>
            </a:schemeClr>
          </a:solidFill>
          <a:ln>
            <a:noFill/>
          </a:ln>
          <a:effectLst>
            <a:outerShdw blurRad="292100" dist="88900" dir="5400000" sx="102000" sy="102000" algn="t" rotWithShape="0">
              <a:schemeClr val="tx2">
                <a:lumMod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rPr>
              <a:t>2</a:t>
            </a:r>
          </a:p>
        </p:txBody>
      </p:sp>
      <p:sp>
        <p:nvSpPr>
          <p:cNvPr id="30" name="Text Placeholder 20"/>
          <p:cNvSpPr>
            <a:spLocks noGrp="1"/>
          </p:cNvSpPr>
          <p:nvPr>
            <p:ph type="body" sz="quarter" idx="13" hasCustomPrompt="1"/>
          </p:nvPr>
        </p:nvSpPr>
        <p:spPr>
          <a:xfrm>
            <a:off x="1440245" y="3767872"/>
            <a:ext cx="5391629" cy="159274"/>
          </a:xfrm>
        </p:spPr>
        <p:txBody>
          <a:bodyPr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32" name="Text Placeholder 20"/>
          <p:cNvSpPr>
            <a:spLocks noGrp="1"/>
          </p:cNvSpPr>
          <p:nvPr>
            <p:ph type="body" sz="quarter" idx="14" hasCustomPrompt="1"/>
          </p:nvPr>
        </p:nvSpPr>
        <p:spPr>
          <a:xfrm>
            <a:off x="1440245" y="3994983"/>
            <a:ext cx="5384415" cy="616206"/>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5" name="Text Placeholder 20"/>
          <p:cNvSpPr>
            <a:spLocks noGrp="1"/>
          </p:cNvSpPr>
          <p:nvPr>
            <p:ph type="body" sz="quarter" idx="15" hasCustomPrompt="1"/>
          </p:nvPr>
        </p:nvSpPr>
        <p:spPr>
          <a:xfrm>
            <a:off x="1440245" y="5087220"/>
            <a:ext cx="5391629" cy="159274"/>
          </a:xfrm>
        </p:spPr>
        <p:txBody>
          <a:bodyPr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36" name="Text Placeholder 20"/>
          <p:cNvSpPr>
            <a:spLocks noGrp="1"/>
          </p:cNvSpPr>
          <p:nvPr>
            <p:ph type="body" sz="quarter" idx="16" hasCustomPrompt="1"/>
          </p:nvPr>
        </p:nvSpPr>
        <p:spPr>
          <a:xfrm>
            <a:off x="1440245" y="5314331"/>
            <a:ext cx="5384415" cy="616206"/>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4" name="Text Placeholder 2"/>
          <p:cNvSpPr>
            <a:spLocks noGrp="1"/>
          </p:cNvSpPr>
          <p:nvPr>
            <p:ph type="body" sz="quarter" idx="17" hasCustomPrompt="1"/>
          </p:nvPr>
        </p:nvSpPr>
        <p:spPr>
          <a:xfrm>
            <a:off x="594354" y="1193799"/>
            <a:ext cx="2743200" cy="256224"/>
          </a:xfrm>
        </p:spPr>
        <p:txBody>
          <a:bodyPr lIns="0" tIns="0" rIns="0" bIns="0">
            <a:spAutoFit/>
          </a:bodyPr>
          <a:lstStyle>
            <a:lvl1pPr>
              <a:defRPr>
                <a:solidFill>
                  <a:schemeClr val="accent4">
                    <a:lumMod val="75000"/>
                    <a:lumOff val="25000"/>
                  </a:schemeClr>
                </a:solidFill>
              </a:defRPr>
            </a:lvl1pPr>
          </a:lstStyle>
          <a:p>
            <a:pPr lvl="0"/>
            <a:r>
              <a:rPr lang="en-US"/>
              <a:t>Subhead goes here</a:t>
            </a:r>
          </a:p>
        </p:txBody>
      </p:sp>
      <p:grpSp>
        <p:nvGrpSpPr>
          <p:cNvPr id="27" name="Group 26">
            <a:extLst>
              <a:ext uri="{FF2B5EF4-FFF2-40B4-BE49-F238E27FC236}">
                <a16:creationId xmlns:a16="http://schemas.microsoft.com/office/drawing/2014/main" id="{53FB89EA-2454-4F86-B04C-A477232B2B49}"/>
              </a:ext>
            </a:extLst>
          </p:cNvPr>
          <p:cNvGrpSpPr/>
          <p:nvPr userDrawn="1"/>
        </p:nvGrpSpPr>
        <p:grpSpPr>
          <a:xfrm>
            <a:off x="348913" y="208968"/>
            <a:ext cx="11494174" cy="825246"/>
            <a:chOff x="367169" y="208968"/>
            <a:chExt cx="11494174" cy="825246"/>
          </a:xfrm>
        </p:grpSpPr>
        <p:sp>
          <p:nvSpPr>
            <p:cNvPr id="28" name="Freeform 87">
              <a:extLst>
                <a:ext uri="{FF2B5EF4-FFF2-40B4-BE49-F238E27FC236}">
                  <a16:creationId xmlns:a16="http://schemas.microsoft.com/office/drawing/2014/main" id="{9CBB26A0-35AA-4D51-881B-D945F795F9B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9" name="Freeform 88">
              <a:extLst>
                <a:ext uri="{FF2B5EF4-FFF2-40B4-BE49-F238E27FC236}">
                  <a16:creationId xmlns:a16="http://schemas.microsoft.com/office/drawing/2014/main" id="{B02C5CD0-4162-4334-ACC5-926BBA95716B}"/>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1" name="Title 1">
            <a:extLst>
              <a:ext uri="{FF2B5EF4-FFF2-40B4-BE49-F238E27FC236}">
                <a16:creationId xmlns:a16="http://schemas.microsoft.com/office/drawing/2014/main" id="{56D055C5-C9E1-430F-B84C-041DE3612885}"/>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36076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er - style 1">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0D9017D-1B27-4649-9AB6-F65F976138D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8" name="Title 1"/>
          <p:cNvSpPr>
            <a:spLocks noGrp="1"/>
          </p:cNvSpPr>
          <p:nvPr>
            <p:ph type="title"/>
          </p:nvPr>
        </p:nvSpPr>
        <p:spPr>
          <a:xfrm>
            <a:off x="558094" y="2073457"/>
            <a:ext cx="10982522" cy="387798"/>
          </a:xfrm>
        </p:spPr>
        <p:txBody>
          <a:bodyPr lIns="0" tIns="0" rIns="0" bIns="0"/>
          <a:lstStyle>
            <a:lvl1pPr>
              <a:defRPr>
                <a:solidFill>
                  <a:schemeClr val="accent4">
                    <a:lumMod val="75000"/>
                    <a:lumOff val="25000"/>
                  </a:schemeClr>
                </a:solidFill>
              </a:defRPr>
            </a:lvl1pPr>
          </a:lstStyle>
          <a:p>
            <a:r>
              <a:rPr lang="en-US"/>
              <a:t>Headline goes here</a:t>
            </a:r>
            <a:endParaRPr lang="en-IN"/>
          </a:p>
        </p:txBody>
      </p:sp>
      <p:sp>
        <p:nvSpPr>
          <p:cNvPr id="70" name="Picture Placeholder 69"/>
          <p:cNvSpPr>
            <a:spLocks noGrp="1"/>
          </p:cNvSpPr>
          <p:nvPr>
            <p:ph type="pic" sz="quarter" idx="10"/>
          </p:nvPr>
        </p:nvSpPr>
        <p:spPr>
          <a:xfrm>
            <a:off x="7299325" y="0"/>
            <a:ext cx="4892675" cy="6858000"/>
          </a:xfrm>
          <a:custGeom>
            <a:avLst/>
            <a:gdLst>
              <a:gd name="connsiteX0" fmla="*/ 0 w 4892675"/>
              <a:gd name="connsiteY0" fmla="*/ 0 h 6858000"/>
              <a:gd name="connsiteX1" fmla="*/ 4892675 w 4892675"/>
              <a:gd name="connsiteY1" fmla="*/ 0 h 6858000"/>
              <a:gd name="connsiteX2" fmla="*/ 4892675 w 4892675"/>
              <a:gd name="connsiteY2" fmla="*/ 6858000 h 6858000"/>
              <a:gd name="connsiteX3" fmla="*/ 0 w 4892675"/>
              <a:gd name="connsiteY3" fmla="*/ 6858000 h 6858000"/>
              <a:gd name="connsiteX4" fmla="*/ 0 w 4892675"/>
              <a:gd name="connsiteY4" fmla="*/ 6181311 h 6858000"/>
              <a:gd name="connsiteX5" fmla="*/ 1228387 w 4892675"/>
              <a:gd name="connsiteY5" fmla="*/ 6181311 h 6858000"/>
              <a:gd name="connsiteX6" fmla="*/ 1228387 w 4892675"/>
              <a:gd name="connsiteY6" fmla="*/ 4587065 h 6858000"/>
              <a:gd name="connsiteX7" fmla="*/ 0 w 4892675"/>
              <a:gd name="connsiteY7" fmla="*/ 4587065 h 6858000"/>
              <a:gd name="connsiteX8" fmla="*/ 0 w 4892675"/>
              <a:gd name="connsiteY8" fmla="*/ 4217599 h 6858000"/>
              <a:gd name="connsiteX9" fmla="*/ 1228387 w 4892675"/>
              <a:gd name="connsiteY9" fmla="*/ 4217599 h 6858000"/>
              <a:gd name="connsiteX10" fmla="*/ 1228387 w 4892675"/>
              <a:gd name="connsiteY10" fmla="*/ 2623353 h 6858000"/>
              <a:gd name="connsiteX11" fmla="*/ 0 w 4892675"/>
              <a:gd name="connsiteY11" fmla="*/ 2623353 h 6858000"/>
              <a:gd name="connsiteX12" fmla="*/ 0 w 4892675"/>
              <a:gd name="connsiteY12" fmla="*/ 2253887 h 6858000"/>
              <a:gd name="connsiteX13" fmla="*/ 1228387 w 4892675"/>
              <a:gd name="connsiteY13" fmla="*/ 2253887 h 6858000"/>
              <a:gd name="connsiteX14" fmla="*/ 1228387 w 4892675"/>
              <a:gd name="connsiteY14" fmla="*/ 659641 h 6858000"/>
              <a:gd name="connsiteX15" fmla="*/ 0 w 4892675"/>
              <a:gd name="connsiteY15" fmla="*/ 6596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675" h="6858000">
                <a:moveTo>
                  <a:pt x="0" y="0"/>
                </a:moveTo>
                <a:lnTo>
                  <a:pt x="4892675" y="0"/>
                </a:lnTo>
                <a:lnTo>
                  <a:pt x="4892675" y="6858000"/>
                </a:lnTo>
                <a:lnTo>
                  <a:pt x="0" y="6858000"/>
                </a:lnTo>
                <a:lnTo>
                  <a:pt x="0" y="6181311"/>
                </a:lnTo>
                <a:lnTo>
                  <a:pt x="1228387" y="6181311"/>
                </a:lnTo>
                <a:lnTo>
                  <a:pt x="1228387" y="4587065"/>
                </a:lnTo>
                <a:lnTo>
                  <a:pt x="0" y="4587065"/>
                </a:lnTo>
                <a:lnTo>
                  <a:pt x="0" y="4217599"/>
                </a:lnTo>
                <a:lnTo>
                  <a:pt x="1228387" y="4217599"/>
                </a:lnTo>
                <a:lnTo>
                  <a:pt x="1228387" y="2623353"/>
                </a:lnTo>
                <a:lnTo>
                  <a:pt x="0" y="2623353"/>
                </a:lnTo>
                <a:lnTo>
                  <a:pt x="0" y="2253887"/>
                </a:lnTo>
                <a:lnTo>
                  <a:pt x="1228387" y="2253887"/>
                </a:lnTo>
                <a:lnTo>
                  <a:pt x="1228387" y="659641"/>
                </a:lnTo>
                <a:lnTo>
                  <a:pt x="0" y="659641"/>
                </a:lnTo>
                <a:close/>
              </a:path>
            </a:pathLst>
          </a:custGeom>
          <a:solidFill>
            <a:schemeClr val="bg1">
              <a:lumMod val="85000"/>
            </a:schemeClr>
          </a:solidFill>
        </p:spPr>
        <p:txBody>
          <a:bodyPr wrap="square">
            <a:noAutofit/>
          </a:bodyPr>
          <a:lstStyle>
            <a:lvl1pPr>
              <a:defRPr>
                <a:solidFill>
                  <a:schemeClr val="accent4">
                    <a:lumMod val="75000"/>
                    <a:lumOff val="25000"/>
                  </a:schemeClr>
                </a:solidFill>
              </a:defRPr>
            </a:lvl1pPr>
          </a:lstStyle>
          <a:p>
            <a:endParaRPr lang="en-IN"/>
          </a:p>
        </p:txBody>
      </p:sp>
      <p:sp>
        <p:nvSpPr>
          <p:cNvPr id="52" name="Rectangle 51">
            <a:extLst>
              <a:ext uri="{FF2B5EF4-FFF2-40B4-BE49-F238E27FC236}">
                <a16:creationId xmlns:a16="http://schemas.microsoft.com/office/drawing/2014/main" id="{6D57C495-16E8-470F-B14A-22DA63AE23A2}"/>
              </a:ext>
            </a:extLst>
          </p:cNvPr>
          <p:cNvSpPr/>
          <p:nvPr userDrawn="1"/>
        </p:nvSpPr>
        <p:spPr>
          <a:xfrm>
            <a:off x="4961339" y="4587065"/>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54" name="Freeform 5"/>
          <p:cNvSpPr>
            <a:spLocks/>
          </p:cNvSpPr>
          <p:nvPr userDrawn="1"/>
        </p:nvSpPr>
        <p:spPr bwMode="auto">
          <a:xfrm>
            <a:off x="8318690" y="4658380"/>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55" name="Picture Placeholder 32"/>
          <p:cNvSpPr>
            <a:spLocks noGrp="1"/>
          </p:cNvSpPr>
          <p:nvPr userDrawn="1">
            <p:ph type="pic" sz="quarter" idx="17" hasCustomPrompt="1"/>
          </p:nvPr>
        </p:nvSpPr>
        <p:spPr>
          <a:xfrm>
            <a:off x="5200650" y="5022799"/>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56" name="Text Placeholder 20"/>
          <p:cNvSpPr>
            <a:spLocks noGrp="1"/>
          </p:cNvSpPr>
          <p:nvPr userDrawn="1">
            <p:ph type="body" sz="quarter" idx="18" hasCustomPrompt="1"/>
          </p:nvPr>
        </p:nvSpPr>
        <p:spPr>
          <a:xfrm>
            <a:off x="5852871" y="5250127"/>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7" name="Rectangle 46">
            <a:extLst>
              <a:ext uri="{FF2B5EF4-FFF2-40B4-BE49-F238E27FC236}">
                <a16:creationId xmlns:a16="http://schemas.microsoft.com/office/drawing/2014/main" id="{6D57C495-16E8-470F-B14A-22DA63AE23A2}"/>
              </a:ext>
            </a:extLst>
          </p:cNvPr>
          <p:cNvSpPr/>
          <p:nvPr userDrawn="1"/>
        </p:nvSpPr>
        <p:spPr>
          <a:xfrm>
            <a:off x="4961339" y="2623353"/>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49" name="Freeform 5"/>
          <p:cNvSpPr>
            <a:spLocks/>
          </p:cNvSpPr>
          <p:nvPr userDrawn="1"/>
        </p:nvSpPr>
        <p:spPr bwMode="auto">
          <a:xfrm>
            <a:off x="8318690" y="2694668"/>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51" name="Text Placeholder 20"/>
          <p:cNvSpPr>
            <a:spLocks noGrp="1"/>
          </p:cNvSpPr>
          <p:nvPr>
            <p:ph type="body" sz="quarter" idx="16" hasCustomPrompt="1"/>
          </p:nvPr>
        </p:nvSpPr>
        <p:spPr>
          <a:xfrm>
            <a:off x="5852871" y="3286415"/>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0" name="Picture Placeholder 32"/>
          <p:cNvSpPr>
            <a:spLocks noGrp="1"/>
          </p:cNvSpPr>
          <p:nvPr>
            <p:ph type="pic" sz="quarter" idx="15" hasCustomPrompt="1"/>
          </p:nvPr>
        </p:nvSpPr>
        <p:spPr>
          <a:xfrm>
            <a:off x="5200650" y="3059087"/>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10" name="Rectangle 9">
            <a:extLst>
              <a:ext uri="{FF2B5EF4-FFF2-40B4-BE49-F238E27FC236}">
                <a16:creationId xmlns:a16="http://schemas.microsoft.com/office/drawing/2014/main" id="{6D57C495-16E8-470F-B14A-22DA63AE23A2}"/>
              </a:ext>
            </a:extLst>
          </p:cNvPr>
          <p:cNvSpPr/>
          <p:nvPr userDrawn="1"/>
        </p:nvSpPr>
        <p:spPr>
          <a:xfrm>
            <a:off x="4961339" y="659641"/>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13" name="Freeform 5"/>
          <p:cNvSpPr>
            <a:spLocks/>
          </p:cNvSpPr>
          <p:nvPr/>
        </p:nvSpPr>
        <p:spPr bwMode="auto">
          <a:xfrm>
            <a:off x="8318690" y="730956"/>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3" name="Picture Placeholder 32"/>
          <p:cNvSpPr>
            <a:spLocks noGrp="1"/>
          </p:cNvSpPr>
          <p:nvPr>
            <p:ph type="pic" sz="quarter" idx="11" hasCustomPrompt="1"/>
          </p:nvPr>
        </p:nvSpPr>
        <p:spPr>
          <a:xfrm>
            <a:off x="5200650" y="1095375"/>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34" name="Text Placeholder 20"/>
          <p:cNvSpPr>
            <a:spLocks noGrp="1"/>
          </p:cNvSpPr>
          <p:nvPr userDrawn="1">
            <p:ph type="body" sz="quarter" idx="12" hasCustomPrompt="1"/>
          </p:nvPr>
        </p:nvSpPr>
        <p:spPr>
          <a:xfrm>
            <a:off x="587375" y="2749277"/>
            <a:ext cx="4059289" cy="228977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6" name="Text Placeholder 20"/>
          <p:cNvSpPr>
            <a:spLocks noGrp="1"/>
          </p:cNvSpPr>
          <p:nvPr userDrawn="1">
            <p:ph type="body" sz="quarter" idx="14" hasCustomPrompt="1"/>
          </p:nvPr>
        </p:nvSpPr>
        <p:spPr>
          <a:xfrm>
            <a:off x="5852871" y="1322703"/>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0" name="Text Placeholder 20"/>
          <p:cNvSpPr>
            <a:spLocks noGrp="1"/>
          </p:cNvSpPr>
          <p:nvPr>
            <p:ph type="body" sz="quarter" idx="13" hasCustomPrompt="1"/>
          </p:nvPr>
        </p:nvSpPr>
        <p:spPr>
          <a:xfrm>
            <a:off x="5852871" y="1082698"/>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21" name="Text Placeholder 20"/>
          <p:cNvSpPr>
            <a:spLocks noGrp="1"/>
          </p:cNvSpPr>
          <p:nvPr>
            <p:ph type="body" sz="quarter" idx="22" hasCustomPrompt="1"/>
          </p:nvPr>
        </p:nvSpPr>
        <p:spPr>
          <a:xfrm>
            <a:off x="5852871" y="3035180"/>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22" name="Text Placeholder 20"/>
          <p:cNvSpPr>
            <a:spLocks noGrp="1"/>
          </p:cNvSpPr>
          <p:nvPr>
            <p:ph type="body" sz="quarter" idx="23" hasCustomPrompt="1"/>
          </p:nvPr>
        </p:nvSpPr>
        <p:spPr>
          <a:xfrm>
            <a:off x="5852871" y="4990368"/>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Tree>
    <p:extLst>
      <p:ext uri="{BB962C8B-B14F-4D97-AF65-F5344CB8AC3E}">
        <p14:creationId xmlns:p14="http://schemas.microsoft.com/office/powerpoint/2010/main" val="330242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er - style 2">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1494718"/>
            <a:ext cx="5486400" cy="4514371"/>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9" name="AutoShape 11"/>
          <p:cNvSpPr>
            <a:spLocks noChangeAspect="1" noChangeArrowheads="1" noTextEdit="1"/>
          </p:cNvSpPr>
          <p:nvPr userDrawn="1"/>
        </p:nvSpPr>
        <p:spPr bwMode="auto">
          <a:xfrm>
            <a:off x="8401050" y="5017358"/>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Freeform 5"/>
          <p:cNvSpPr>
            <a:spLocks/>
          </p:cNvSpPr>
          <p:nvPr/>
        </p:nvSpPr>
        <p:spPr bwMode="auto">
          <a:xfrm>
            <a:off x="5891259" y="1519132"/>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4" name="Freeform 5"/>
          <p:cNvSpPr>
            <a:spLocks/>
          </p:cNvSpPr>
          <p:nvPr/>
        </p:nvSpPr>
        <p:spPr bwMode="auto">
          <a:xfrm>
            <a:off x="5891259" y="3107670"/>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5"/>
          <p:cNvSpPr>
            <a:spLocks/>
          </p:cNvSpPr>
          <p:nvPr/>
        </p:nvSpPr>
        <p:spPr bwMode="auto">
          <a:xfrm>
            <a:off x="5891259" y="4696209"/>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rgbClr val="FFA600"/>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Text Placeholder 18"/>
          <p:cNvSpPr>
            <a:spLocks noGrp="1"/>
          </p:cNvSpPr>
          <p:nvPr>
            <p:ph type="body" sz="quarter" idx="11" hasCustomPrompt="1"/>
          </p:nvPr>
        </p:nvSpPr>
        <p:spPr>
          <a:xfrm>
            <a:off x="6123209" y="1494718"/>
            <a:ext cx="3578225" cy="261938"/>
          </a:xfr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accent4">
                    <a:lumMod val="75000"/>
                    <a:lumOff val="25000"/>
                  </a:schemeClr>
                </a:solidFill>
                <a:latin typeface="Segoe UI Semibold" panose="020B0702040204020203" pitchFamily="34" charset="0"/>
              </a:defRPr>
            </a:lvl1pPr>
          </a:lstStyle>
          <a:p>
            <a:pPr lvl="0"/>
            <a:r>
              <a:rPr lang="en-US"/>
              <a:t>Subhead goes here</a:t>
            </a:r>
          </a:p>
          <a:p>
            <a:endParaRPr lang="en-IN" sz="1850">
              <a:solidFill>
                <a:srgbClr val="1D1D1B"/>
              </a:solidFill>
              <a:latin typeface="Graphik Medium" panose="020B0603030202060203" pitchFamily="34" charset="0"/>
            </a:endParaRPr>
          </a:p>
        </p:txBody>
      </p:sp>
      <p:sp>
        <p:nvSpPr>
          <p:cNvPr id="23" name="Text Placeholder 20"/>
          <p:cNvSpPr>
            <a:spLocks noGrp="1"/>
          </p:cNvSpPr>
          <p:nvPr>
            <p:ph type="body" sz="quarter" idx="12" hasCustomPrompt="1"/>
          </p:nvPr>
        </p:nvSpPr>
        <p:spPr>
          <a:xfrm>
            <a:off x="6123209" y="1871824"/>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18"/>
          <p:cNvSpPr>
            <a:spLocks noGrp="1"/>
          </p:cNvSpPr>
          <p:nvPr>
            <p:ph type="body" sz="quarter" idx="13" hasCustomPrompt="1"/>
          </p:nvPr>
        </p:nvSpPr>
        <p:spPr>
          <a:xfrm>
            <a:off x="6123209" y="3087075"/>
            <a:ext cx="357822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9" name="Text Placeholder 20"/>
          <p:cNvSpPr>
            <a:spLocks noGrp="1"/>
          </p:cNvSpPr>
          <p:nvPr>
            <p:ph type="body" sz="quarter" idx="14" hasCustomPrompt="1"/>
          </p:nvPr>
        </p:nvSpPr>
        <p:spPr>
          <a:xfrm>
            <a:off x="6123209" y="3464181"/>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0" name="Freeform 5"/>
          <p:cNvSpPr>
            <a:spLocks/>
          </p:cNvSpPr>
          <p:nvPr userDrawn="1"/>
        </p:nvSpPr>
        <p:spPr bwMode="auto">
          <a:xfrm>
            <a:off x="5891259" y="4697404"/>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rgbClr val="1D1D1B"/>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Text Placeholder 18"/>
          <p:cNvSpPr>
            <a:spLocks noGrp="1"/>
          </p:cNvSpPr>
          <p:nvPr>
            <p:ph type="body" sz="quarter" idx="15" hasCustomPrompt="1"/>
          </p:nvPr>
        </p:nvSpPr>
        <p:spPr>
          <a:xfrm>
            <a:off x="6123209" y="4672990"/>
            <a:ext cx="357822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32" name="Text Placeholder 20"/>
          <p:cNvSpPr>
            <a:spLocks noGrp="1"/>
          </p:cNvSpPr>
          <p:nvPr>
            <p:ph type="body" sz="quarter" idx="16" hasCustomPrompt="1"/>
          </p:nvPr>
        </p:nvSpPr>
        <p:spPr>
          <a:xfrm>
            <a:off x="6123209" y="5050096"/>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5" name="Picture 34">
            <a:extLst>
              <a:ext uri="{FF2B5EF4-FFF2-40B4-BE49-F238E27FC236}">
                <a16:creationId xmlns:a16="http://schemas.microsoft.com/office/drawing/2014/main" id="{6B1BA97D-94BD-4317-ACFA-85E587AFEC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6" name="Group 35">
            <a:extLst>
              <a:ext uri="{FF2B5EF4-FFF2-40B4-BE49-F238E27FC236}">
                <a16:creationId xmlns:a16="http://schemas.microsoft.com/office/drawing/2014/main" id="{AB117BBA-089E-4144-AC26-5B7322834BF4}"/>
              </a:ext>
            </a:extLst>
          </p:cNvPr>
          <p:cNvGrpSpPr/>
          <p:nvPr userDrawn="1"/>
        </p:nvGrpSpPr>
        <p:grpSpPr>
          <a:xfrm>
            <a:off x="348913" y="208968"/>
            <a:ext cx="11494174" cy="825246"/>
            <a:chOff x="367169" y="208968"/>
            <a:chExt cx="11494174" cy="825246"/>
          </a:xfrm>
        </p:grpSpPr>
        <p:sp>
          <p:nvSpPr>
            <p:cNvPr id="37" name="Freeform 87">
              <a:extLst>
                <a:ext uri="{FF2B5EF4-FFF2-40B4-BE49-F238E27FC236}">
                  <a16:creationId xmlns:a16="http://schemas.microsoft.com/office/drawing/2014/main" id="{B0143C9C-512F-4A89-A7D8-0B20EFC02F28}"/>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Freeform 88">
              <a:extLst>
                <a:ext uri="{FF2B5EF4-FFF2-40B4-BE49-F238E27FC236}">
                  <a16:creationId xmlns:a16="http://schemas.microsoft.com/office/drawing/2014/main" id="{54CAB7D9-E4FC-46D9-B639-E16315D7FA2A}"/>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9" name="Title 1">
            <a:extLst>
              <a:ext uri="{FF2B5EF4-FFF2-40B4-BE49-F238E27FC236}">
                <a16:creationId xmlns:a16="http://schemas.microsoft.com/office/drawing/2014/main" id="{7A0033CD-0E5C-47A8-95C8-C303E977ACB9}"/>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605160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er - style 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B0CF595-B1A8-41B5-B398-5F5C2B5E0F89}"/>
              </a:ext>
            </a:extLst>
          </p:cNvPr>
          <p:cNvGrpSpPr/>
          <p:nvPr userDrawn="1"/>
        </p:nvGrpSpPr>
        <p:grpSpPr>
          <a:xfrm>
            <a:off x="348913" y="229124"/>
            <a:ext cx="11494174" cy="1336885"/>
            <a:chOff x="367169" y="229124"/>
            <a:chExt cx="11494174" cy="1336885"/>
          </a:xfrm>
        </p:grpSpPr>
        <p:sp>
          <p:nvSpPr>
            <p:cNvPr id="19" name="Freeform 87">
              <a:extLst>
                <a:ext uri="{FF2B5EF4-FFF2-40B4-BE49-F238E27FC236}">
                  <a16:creationId xmlns:a16="http://schemas.microsoft.com/office/drawing/2014/main" id="{4F90CE05-CA75-4080-9DCF-12B7D964E0C0}"/>
                </a:ext>
              </a:extLst>
            </p:cNvPr>
            <p:cNvSpPr>
              <a:spLocks/>
            </p:cNvSpPr>
            <p:nvPr userDrawn="1"/>
          </p:nvSpPr>
          <p:spPr bwMode="auto">
            <a:xfrm>
              <a:off x="11312068" y="229124"/>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Freeform 88">
              <a:extLst>
                <a:ext uri="{FF2B5EF4-FFF2-40B4-BE49-F238E27FC236}">
                  <a16:creationId xmlns:a16="http://schemas.microsoft.com/office/drawing/2014/main" id="{37687D2B-6AA4-44FA-AE15-2CB316482D5D}"/>
                </a:ext>
              </a:extLst>
            </p:cNvPr>
            <p:cNvSpPr>
              <a:spLocks/>
            </p:cNvSpPr>
            <p:nvPr userDrawn="1"/>
          </p:nvSpPr>
          <p:spPr bwMode="auto">
            <a:xfrm>
              <a:off x="367169" y="1231046"/>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rgbClr val="1DAB9E"/>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20" name="Picture Placeholder 19"/>
          <p:cNvSpPr>
            <a:spLocks noGrp="1"/>
          </p:cNvSpPr>
          <p:nvPr>
            <p:ph type="pic" sz="quarter" idx="10"/>
          </p:nvPr>
        </p:nvSpPr>
        <p:spPr>
          <a:xfrm>
            <a:off x="-33338" y="-38100"/>
            <a:ext cx="5372101" cy="68961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587375" y="635591"/>
            <a:ext cx="2324728" cy="848300"/>
          </a:xfrm>
        </p:spPr>
        <p:txBody>
          <a:bodyPr/>
          <a:lstStyle>
            <a:lvl1pPr>
              <a:defRPr>
                <a:solidFill>
                  <a:schemeClr val="accent4">
                    <a:lumMod val="75000"/>
                    <a:lumOff val="25000"/>
                  </a:schemeClr>
                </a:solidFill>
              </a:defRPr>
            </a:lvl1pPr>
          </a:lstStyle>
          <a:p>
            <a:r>
              <a:rPr lang="en-IN"/>
              <a:t>Headline</a:t>
            </a:r>
            <a:br>
              <a:rPr lang="en-IN"/>
            </a:br>
            <a:r>
              <a:rPr lang="en-IN"/>
              <a:t>goes here</a:t>
            </a:r>
          </a:p>
        </p:txBody>
      </p:sp>
      <p:sp>
        <p:nvSpPr>
          <p:cNvPr id="11" name="Freeform 5"/>
          <p:cNvSpPr>
            <a:spLocks/>
          </p:cNvSpPr>
          <p:nvPr/>
        </p:nvSpPr>
        <p:spPr bwMode="auto">
          <a:xfrm>
            <a:off x="5686599" y="1776586"/>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Freeform 5"/>
          <p:cNvSpPr>
            <a:spLocks/>
          </p:cNvSpPr>
          <p:nvPr/>
        </p:nvSpPr>
        <p:spPr bwMode="auto">
          <a:xfrm>
            <a:off x="8695821" y="1776586"/>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6" name="Freeform 5"/>
          <p:cNvSpPr>
            <a:spLocks/>
          </p:cNvSpPr>
          <p:nvPr/>
        </p:nvSpPr>
        <p:spPr bwMode="auto">
          <a:xfrm>
            <a:off x="5686599" y="4242201"/>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5"/>
          <p:cNvSpPr>
            <a:spLocks/>
          </p:cNvSpPr>
          <p:nvPr/>
        </p:nvSpPr>
        <p:spPr bwMode="auto">
          <a:xfrm>
            <a:off x="8695821" y="4242201"/>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Text Placeholder 18"/>
          <p:cNvSpPr>
            <a:spLocks noGrp="1"/>
          </p:cNvSpPr>
          <p:nvPr userDrawn="1">
            <p:ph type="body" sz="quarter" idx="11" hasCustomPrompt="1"/>
          </p:nvPr>
        </p:nvSpPr>
        <p:spPr>
          <a:xfrm>
            <a:off x="5944182" y="1743399"/>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3" name="Text Placeholder 20"/>
          <p:cNvSpPr>
            <a:spLocks noGrp="1"/>
          </p:cNvSpPr>
          <p:nvPr userDrawn="1">
            <p:ph type="body" sz="quarter" idx="12" hasCustomPrompt="1"/>
          </p:nvPr>
        </p:nvSpPr>
        <p:spPr>
          <a:xfrm>
            <a:off x="5944182" y="2110946"/>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4" name="Text Placeholder 18"/>
          <p:cNvSpPr>
            <a:spLocks noGrp="1"/>
          </p:cNvSpPr>
          <p:nvPr userDrawn="1">
            <p:ph type="body" sz="quarter" idx="13" hasCustomPrompt="1"/>
          </p:nvPr>
        </p:nvSpPr>
        <p:spPr>
          <a:xfrm>
            <a:off x="8953404" y="1743399"/>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5" name="Text Placeholder 20"/>
          <p:cNvSpPr>
            <a:spLocks noGrp="1"/>
          </p:cNvSpPr>
          <p:nvPr userDrawn="1">
            <p:ph type="body" sz="quarter" idx="14" hasCustomPrompt="1"/>
          </p:nvPr>
        </p:nvSpPr>
        <p:spPr>
          <a:xfrm>
            <a:off x="8953404" y="2110946"/>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6" name="Text Placeholder 18"/>
          <p:cNvSpPr>
            <a:spLocks noGrp="1"/>
          </p:cNvSpPr>
          <p:nvPr userDrawn="1">
            <p:ph type="body" sz="quarter" idx="15" hasCustomPrompt="1"/>
          </p:nvPr>
        </p:nvSpPr>
        <p:spPr>
          <a:xfrm>
            <a:off x="5944182" y="4209516"/>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7" name="Text Placeholder 20"/>
          <p:cNvSpPr>
            <a:spLocks noGrp="1"/>
          </p:cNvSpPr>
          <p:nvPr userDrawn="1">
            <p:ph type="body" sz="quarter" idx="16" hasCustomPrompt="1"/>
          </p:nvPr>
        </p:nvSpPr>
        <p:spPr>
          <a:xfrm>
            <a:off x="5944182" y="4577063"/>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18"/>
          <p:cNvSpPr>
            <a:spLocks noGrp="1"/>
          </p:cNvSpPr>
          <p:nvPr userDrawn="1">
            <p:ph type="body" sz="quarter" idx="17" hasCustomPrompt="1"/>
          </p:nvPr>
        </p:nvSpPr>
        <p:spPr>
          <a:xfrm>
            <a:off x="8953404" y="4209516"/>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9" name="Text Placeholder 20"/>
          <p:cNvSpPr>
            <a:spLocks noGrp="1"/>
          </p:cNvSpPr>
          <p:nvPr userDrawn="1">
            <p:ph type="body" sz="quarter" idx="18" hasCustomPrompt="1"/>
          </p:nvPr>
        </p:nvSpPr>
        <p:spPr>
          <a:xfrm>
            <a:off x="8953404" y="4577063"/>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42" name="Picture 41">
            <a:extLst>
              <a:ext uri="{FF2B5EF4-FFF2-40B4-BE49-F238E27FC236}">
                <a16:creationId xmlns:a16="http://schemas.microsoft.com/office/drawing/2014/main" id="{DEB0651B-FA7E-4979-96CB-FA9B03F671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4086832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ointer - style 2">
    <p:spTree>
      <p:nvGrpSpPr>
        <p:cNvPr id="1" name=""/>
        <p:cNvGrpSpPr/>
        <p:nvPr/>
      </p:nvGrpSpPr>
      <p:grpSpPr>
        <a:xfrm>
          <a:off x="0" y="0"/>
          <a:ext cx="0" cy="0"/>
          <a:chOff x="0" y="0"/>
          <a:chExt cx="0" cy="0"/>
        </a:xfrm>
      </p:grpSpPr>
      <p:sp>
        <p:nvSpPr>
          <p:cNvPr id="26" name="Picture Placeholder 25"/>
          <p:cNvSpPr>
            <a:spLocks noGrp="1"/>
          </p:cNvSpPr>
          <p:nvPr>
            <p:ph type="pic" sz="quarter" idx="16"/>
          </p:nvPr>
        </p:nvSpPr>
        <p:spPr>
          <a:xfrm>
            <a:off x="9339631"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4" name="Picture Placeholder 23"/>
          <p:cNvSpPr>
            <a:spLocks noGrp="1"/>
          </p:cNvSpPr>
          <p:nvPr>
            <p:ph type="pic" sz="quarter" idx="15"/>
          </p:nvPr>
        </p:nvSpPr>
        <p:spPr>
          <a:xfrm>
            <a:off x="6409414"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3" name="Picture Placeholder 22"/>
          <p:cNvSpPr>
            <a:spLocks noGrp="1"/>
          </p:cNvSpPr>
          <p:nvPr>
            <p:ph type="pic" sz="quarter" idx="14"/>
          </p:nvPr>
        </p:nvSpPr>
        <p:spPr>
          <a:xfrm>
            <a:off x="3463310"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1" name="Picture Placeholder 20"/>
          <p:cNvSpPr>
            <a:spLocks noGrp="1"/>
          </p:cNvSpPr>
          <p:nvPr>
            <p:ph type="pic" sz="quarter" idx="13"/>
          </p:nvPr>
        </p:nvSpPr>
        <p:spPr>
          <a:xfrm>
            <a:off x="587375"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176" name="Text Placeholder 20"/>
          <p:cNvSpPr>
            <a:spLocks noGrp="1"/>
          </p:cNvSpPr>
          <p:nvPr>
            <p:ph type="body" sz="quarter" idx="17" hasCustomPrompt="1"/>
          </p:nvPr>
        </p:nvSpPr>
        <p:spPr>
          <a:xfrm>
            <a:off x="612275"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78" name="Text Placeholder 20"/>
          <p:cNvSpPr>
            <a:spLocks noGrp="1"/>
          </p:cNvSpPr>
          <p:nvPr>
            <p:ph type="body" sz="quarter" idx="18" hasCustomPrompt="1"/>
          </p:nvPr>
        </p:nvSpPr>
        <p:spPr>
          <a:xfrm>
            <a:off x="3475104"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0" name="Text Placeholder 20"/>
          <p:cNvSpPr>
            <a:spLocks noGrp="1"/>
          </p:cNvSpPr>
          <p:nvPr>
            <p:ph type="body" sz="quarter" idx="19" hasCustomPrompt="1"/>
          </p:nvPr>
        </p:nvSpPr>
        <p:spPr>
          <a:xfrm>
            <a:off x="6421057"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2" name="Text Placeholder 20"/>
          <p:cNvSpPr>
            <a:spLocks noGrp="1"/>
          </p:cNvSpPr>
          <p:nvPr>
            <p:ph type="body" sz="quarter" idx="20" hasCustomPrompt="1"/>
          </p:nvPr>
        </p:nvSpPr>
        <p:spPr>
          <a:xfrm>
            <a:off x="9339301"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7" name="Text Placeholder 4"/>
          <p:cNvSpPr>
            <a:spLocks noGrp="1"/>
          </p:cNvSpPr>
          <p:nvPr>
            <p:ph type="body" sz="quarter" idx="21" hasCustomPrompt="1"/>
          </p:nvPr>
        </p:nvSpPr>
        <p:spPr>
          <a:xfrm>
            <a:off x="1080740"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18" name="Text Placeholder 4"/>
          <p:cNvSpPr>
            <a:spLocks noGrp="1"/>
          </p:cNvSpPr>
          <p:nvPr>
            <p:ph type="body" sz="quarter" idx="22" hasCustomPrompt="1"/>
          </p:nvPr>
        </p:nvSpPr>
        <p:spPr>
          <a:xfrm>
            <a:off x="3943569"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19" name="Text Placeholder 4"/>
          <p:cNvSpPr>
            <a:spLocks noGrp="1"/>
          </p:cNvSpPr>
          <p:nvPr>
            <p:ph type="body" sz="quarter" idx="23" hasCustomPrompt="1"/>
          </p:nvPr>
        </p:nvSpPr>
        <p:spPr>
          <a:xfrm>
            <a:off x="6889522"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20" name="Text Placeholder 4"/>
          <p:cNvSpPr>
            <a:spLocks noGrp="1"/>
          </p:cNvSpPr>
          <p:nvPr>
            <p:ph type="body" sz="quarter" idx="24" hasCustomPrompt="1"/>
          </p:nvPr>
        </p:nvSpPr>
        <p:spPr>
          <a:xfrm>
            <a:off x="9807766"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34" name="Picture 33">
            <a:extLst>
              <a:ext uri="{FF2B5EF4-FFF2-40B4-BE49-F238E27FC236}">
                <a16:creationId xmlns:a16="http://schemas.microsoft.com/office/drawing/2014/main" id="{479613F4-DBEA-49F0-909A-1FC305FFD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5" name="Group 34">
            <a:extLst>
              <a:ext uri="{FF2B5EF4-FFF2-40B4-BE49-F238E27FC236}">
                <a16:creationId xmlns:a16="http://schemas.microsoft.com/office/drawing/2014/main" id="{F2C4F3C2-0635-46B5-8C15-84C01913B64B}"/>
              </a:ext>
            </a:extLst>
          </p:cNvPr>
          <p:cNvGrpSpPr/>
          <p:nvPr userDrawn="1"/>
        </p:nvGrpSpPr>
        <p:grpSpPr>
          <a:xfrm>
            <a:off x="348913" y="208968"/>
            <a:ext cx="11494174" cy="825246"/>
            <a:chOff x="367169" y="208968"/>
            <a:chExt cx="11494174" cy="825246"/>
          </a:xfrm>
        </p:grpSpPr>
        <p:sp>
          <p:nvSpPr>
            <p:cNvPr id="36" name="Freeform 87">
              <a:extLst>
                <a:ext uri="{FF2B5EF4-FFF2-40B4-BE49-F238E27FC236}">
                  <a16:creationId xmlns:a16="http://schemas.microsoft.com/office/drawing/2014/main" id="{6D14BDEE-28CA-4E5C-B982-67A07D315F3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Freeform 88">
              <a:extLst>
                <a:ext uri="{FF2B5EF4-FFF2-40B4-BE49-F238E27FC236}">
                  <a16:creationId xmlns:a16="http://schemas.microsoft.com/office/drawing/2014/main" id="{88FC69C9-CD88-4A94-9779-E2E32AA07F23}"/>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8" name="Title 1">
            <a:extLst>
              <a:ext uri="{FF2B5EF4-FFF2-40B4-BE49-F238E27FC236}">
                <a16:creationId xmlns:a16="http://schemas.microsoft.com/office/drawing/2014/main" id="{25D8A2DC-C00B-4ADB-9DC2-5CC940A61A38}"/>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7444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ointer - style 3">
    <p:spTree>
      <p:nvGrpSpPr>
        <p:cNvPr id="1" name=""/>
        <p:cNvGrpSpPr/>
        <p:nvPr/>
      </p:nvGrpSpPr>
      <p:grpSpPr>
        <a:xfrm>
          <a:off x="0" y="0"/>
          <a:ext cx="0" cy="0"/>
          <a:chOff x="0" y="0"/>
          <a:chExt cx="0" cy="0"/>
        </a:xfrm>
      </p:grpSpPr>
      <p:sp>
        <p:nvSpPr>
          <p:cNvPr id="30" name="Picture Placeholder 29"/>
          <p:cNvSpPr>
            <a:spLocks noGrp="1"/>
          </p:cNvSpPr>
          <p:nvPr>
            <p:ph type="pic" sz="quarter" idx="10"/>
          </p:nvPr>
        </p:nvSpPr>
        <p:spPr>
          <a:xfrm>
            <a:off x="990600" y="1270784"/>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2" name="Picture Placeholder 29"/>
          <p:cNvSpPr>
            <a:spLocks noGrp="1"/>
          </p:cNvSpPr>
          <p:nvPr>
            <p:ph type="pic" sz="quarter" idx="11"/>
          </p:nvPr>
        </p:nvSpPr>
        <p:spPr>
          <a:xfrm>
            <a:off x="6089821" y="1270784"/>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3" name="Picture Placeholder 29"/>
          <p:cNvSpPr>
            <a:spLocks noGrp="1"/>
          </p:cNvSpPr>
          <p:nvPr>
            <p:ph type="pic" sz="quarter" idx="12"/>
          </p:nvPr>
        </p:nvSpPr>
        <p:spPr>
          <a:xfrm>
            <a:off x="3539893" y="3633796"/>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4" name="Picture Placeholder 29"/>
          <p:cNvSpPr>
            <a:spLocks noGrp="1"/>
          </p:cNvSpPr>
          <p:nvPr>
            <p:ph type="pic" sz="quarter" idx="13"/>
          </p:nvPr>
        </p:nvSpPr>
        <p:spPr>
          <a:xfrm>
            <a:off x="8646327" y="3633796"/>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Прямоугольник 19"/>
          <p:cNvSpPr/>
          <p:nvPr userDrawn="1"/>
        </p:nvSpPr>
        <p:spPr>
          <a:xfrm>
            <a:off x="3540618" y="1271350"/>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8" name="Прямоугольник 19"/>
          <p:cNvSpPr/>
          <p:nvPr userDrawn="1"/>
        </p:nvSpPr>
        <p:spPr>
          <a:xfrm>
            <a:off x="990694" y="3633796"/>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9" name="Прямоугольник 20"/>
          <p:cNvSpPr/>
          <p:nvPr userDrawn="1"/>
        </p:nvSpPr>
        <p:spPr>
          <a:xfrm>
            <a:off x="6090546" y="3633796"/>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10" name="Прямоугольник 19"/>
          <p:cNvSpPr/>
          <p:nvPr userDrawn="1"/>
        </p:nvSpPr>
        <p:spPr>
          <a:xfrm>
            <a:off x="8645927" y="1271350"/>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29" name="Text Placeholder 20"/>
          <p:cNvSpPr>
            <a:spLocks noGrp="1"/>
          </p:cNvSpPr>
          <p:nvPr>
            <p:ph type="body" sz="quarter" idx="17" hasCustomPrompt="1"/>
          </p:nvPr>
        </p:nvSpPr>
        <p:spPr>
          <a:xfrm>
            <a:off x="3692853" y="2241251"/>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7" name="Text Placeholder 20"/>
          <p:cNvSpPr>
            <a:spLocks noGrp="1"/>
          </p:cNvSpPr>
          <p:nvPr>
            <p:ph type="body" sz="quarter" idx="21" hasCustomPrompt="1"/>
          </p:nvPr>
        </p:nvSpPr>
        <p:spPr>
          <a:xfrm>
            <a:off x="1142929" y="4665133"/>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6" name="Text Placeholder 4"/>
          <p:cNvSpPr>
            <a:spLocks noGrp="1"/>
          </p:cNvSpPr>
          <p:nvPr>
            <p:ph type="body" sz="quarter" idx="23" hasCustomPrompt="1"/>
          </p:nvPr>
        </p:nvSpPr>
        <p:spPr>
          <a:xfrm>
            <a:off x="4174379" y="202441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57" name="Text Placeholder 20"/>
          <p:cNvSpPr>
            <a:spLocks noGrp="1"/>
          </p:cNvSpPr>
          <p:nvPr>
            <p:ph type="body" sz="quarter" idx="24" hasCustomPrompt="1"/>
          </p:nvPr>
        </p:nvSpPr>
        <p:spPr>
          <a:xfrm>
            <a:off x="8798162" y="2241251"/>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8" name="Text Placeholder 4"/>
          <p:cNvSpPr>
            <a:spLocks noGrp="1"/>
          </p:cNvSpPr>
          <p:nvPr>
            <p:ph type="body" sz="quarter" idx="25" hasCustomPrompt="1"/>
          </p:nvPr>
        </p:nvSpPr>
        <p:spPr>
          <a:xfrm>
            <a:off x="9279688" y="202441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62" name="Text Placeholder 4"/>
          <p:cNvSpPr>
            <a:spLocks noGrp="1"/>
          </p:cNvSpPr>
          <p:nvPr>
            <p:ph type="body" sz="quarter" idx="27" hasCustomPrompt="1"/>
          </p:nvPr>
        </p:nvSpPr>
        <p:spPr>
          <a:xfrm>
            <a:off x="1624455" y="4448301"/>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63" name="Text Placeholder 20"/>
          <p:cNvSpPr>
            <a:spLocks noGrp="1"/>
          </p:cNvSpPr>
          <p:nvPr>
            <p:ph type="body" sz="quarter" idx="28" hasCustomPrompt="1"/>
          </p:nvPr>
        </p:nvSpPr>
        <p:spPr>
          <a:xfrm>
            <a:off x="6242781" y="4665133"/>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64" name="Text Placeholder 4"/>
          <p:cNvSpPr>
            <a:spLocks noGrp="1"/>
          </p:cNvSpPr>
          <p:nvPr>
            <p:ph type="body" sz="quarter" idx="29" hasCustomPrompt="1"/>
          </p:nvPr>
        </p:nvSpPr>
        <p:spPr>
          <a:xfrm>
            <a:off x="6724307" y="4448301"/>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35" name="Picture 34">
            <a:extLst>
              <a:ext uri="{FF2B5EF4-FFF2-40B4-BE49-F238E27FC236}">
                <a16:creationId xmlns:a16="http://schemas.microsoft.com/office/drawing/2014/main" id="{DEAEEFFF-EC52-4C93-9A11-71885EB035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6" name="Group 35">
            <a:extLst>
              <a:ext uri="{FF2B5EF4-FFF2-40B4-BE49-F238E27FC236}">
                <a16:creationId xmlns:a16="http://schemas.microsoft.com/office/drawing/2014/main" id="{7233568E-3E23-4913-894F-778DC7806495}"/>
              </a:ext>
            </a:extLst>
          </p:cNvPr>
          <p:cNvGrpSpPr/>
          <p:nvPr userDrawn="1"/>
        </p:nvGrpSpPr>
        <p:grpSpPr>
          <a:xfrm>
            <a:off x="348913" y="208968"/>
            <a:ext cx="11494174" cy="825246"/>
            <a:chOff x="367169" y="208968"/>
            <a:chExt cx="11494174" cy="825246"/>
          </a:xfrm>
        </p:grpSpPr>
        <p:sp>
          <p:nvSpPr>
            <p:cNvPr id="37" name="Freeform 87">
              <a:extLst>
                <a:ext uri="{FF2B5EF4-FFF2-40B4-BE49-F238E27FC236}">
                  <a16:creationId xmlns:a16="http://schemas.microsoft.com/office/drawing/2014/main" id="{3F8A74E4-CAD8-4DB4-BAF3-F610D8E6BAC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Freeform 88">
              <a:extLst>
                <a:ext uri="{FF2B5EF4-FFF2-40B4-BE49-F238E27FC236}">
                  <a16:creationId xmlns:a16="http://schemas.microsoft.com/office/drawing/2014/main" id="{7BA773A9-E25D-4B87-9528-2005E193A05D}"/>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9" name="Title 1">
            <a:extLst>
              <a:ext uri="{FF2B5EF4-FFF2-40B4-BE49-F238E27FC236}">
                <a16:creationId xmlns:a16="http://schemas.microsoft.com/office/drawing/2014/main" id="{738D8DA5-24B9-445F-A1CF-FF5B5F80F093}"/>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944211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ointer - style 4">
    <p:spTree>
      <p:nvGrpSpPr>
        <p:cNvPr id="1" name=""/>
        <p:cNvGrpSpPr/>
        <p:nvPr/>
      </p:nvGrpSpPr>
      <p:grpSpPr>
        <a:xfrm>
          <a:off x="0" y="0"/>
          <a:ext cx="0" cy="0"/>
          <a:chOff x="0" y="0"/>
          <a:chExt cx="0" cy="0"/>
        </a:xfrm>
      </p:grpSpPr>
      <p:sp>
        <p:nvSpPr>
          <p:cNvPr id="38" name="Text Placeholder 28"/>
          <p:cNvSpPr>
            <a:spLocks noGrp="1"/>
          </p:cNvSpPr>
          <p:nvPr>
            <p:ph type="body" sz="quarter" idx="11" hasCustomPrompt="1"/>
          </p:nvPr>
        </p:nvSpPr>
        <p:spPr>
          <a:xfrm>
            <a:off x="557592" y="1193799"/>
            <a:ext cx="2412395" cy="2745018"/>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3" name="Freeform 5"/>
          <p:cNvSpPr>
            <a:spLocks/>
          </p:cNvSpPr>
          <p:nvPr/>
        </p:nvSpPr>
        <p:spPr bwMode="auto">
          <a:xfrm>
            <a:off x="3663951"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9"/>
          <p:cNvSpPr>
            <a:spLocks/>
          </p:cNvSpPr>
          <p:nvPr/>
        </p:nvSpPr>
        <p:spPr bwMode="auto">
          <a:xfrm>
            <a:off x="5697131" y="4320924"/>
            <a:ext cx="133350" cy="152400"/>
          </a:xfrm>
          <a:custGeom>
            <a:avLst/>
            <a:gdLst>
              <a:gd name="T0" fmla="*/ 0 w 84"/>
              <a:gd name="T1" fmla="*/ 0 h 96"/>
              <a:gd name="T2" fmla="*/ 84 w 84"/>
              <a:gd name="T3" fmla="*/ 0 h 96"/>
              <a:gd name="T4" fmla="*/ 84 w 84"/>
              <a:gd name="T5" fmla="*/ 96 h 96"/>
              <a:gd name="T6" fmla="*/ 0 w 84"/>
              <a:gd name="T7" fmla="*/ 0 h 96"/>
            </a:gdLst>
            <a:ahLst/>
            <a:cxnLst>
              <a:cxn ang="0">
                <a:pos x="T0" y="T1"/>
              </a:cxn>
              <a:cxn ang="0">
                <a:pos x="T2" y="T3"/>
              </a:cxn>
              <a:cxn ang="0">
                <a:pos x="T4" y="T5"/>
              </a:cxn>
              <a:cxn ang="0">
                <a:pos x="T6" y="T7"/>
              </a:cxn>
            </a:cxnLst>
            <a:rect l="0" t="0" r="r" b="b"/>
            <a:pathLst>
              <a:path w="84" h="96">
                <a:moveTo>
                  <a:pt x="0" y="0"/>
                </a:moveTo>
                <a:lnTo>
                  <a:pt x="84" y="0"/>
                </a:lnTo>
                <a:lnTo>
                  <a:pt x="84"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AutoShape 11"/>
          <p:cNvSpPr>
            <a:spLocks noChangeAspect="1" noChangeArrowheads="1" noTextEdit="1"/>
          </p:cNvSpPr>
          <p:nvPr/>
        </p:nvSpPr>
        <p:spPr bwMode="auto">
          <a:xfrm>
            <a:off x="7729892" y="4320924"/>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Freeform 13"/>
          <p:cNvSpPr>
            <a:spLocks/>
          </p:cNvSpPr>
          <p:nvPr/>
        </p:nvSpPr>
        <p:spPr bwMode="auto">
          <a:xfrm>
            <a:off x="7734655"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2" name="Rectangle 31"/>
          <p:cNvSpPr/>
          <p:nvPr userDrawn="1"/>
        </p:nvSpPr>
        <p:spPr>
          <a:xfrm>
            <a:off x="3216729" y="1193800"/>
            <a:ext cx="8637814" cy="274501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lumMod val="75000"/>
                  <a:lumOff val="25000"/>
                </a:schemeClr>
              </a:solidFill>
            </a:endParaRPr>
          </a:p>
        </p:txBody>
      </p:sp>
      <p:sp>
        <p:nvSpPr>
          <p:cNvPr id="36" name="AutoShape 11"/>
          <p:cNvSpPr>
            <a:spLocks noChangeAspect="1" noChangeArrowheads="1" noTextEdit="1"/>
          </p:cNvSpPr>
          <p:nvPr/>
        </p:nvSpPr>
        <p:spPr bwMode="auto">
          <a:xfrm>
            <a:off x="9768367" y="4320924"/>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Freeform 13"/>
          <p:cNvSpPr>
            <a:spLocks/>
          </p:cNvSpPr>
          <p:nvPr/>
        </p:nvSpPr>
        <p:spPr bwMode="auto">
          <a:xfrm>
            <a:off x="9773130"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47" name="Text Placeholder 20"/>
          <p:cNvSpPr>
            <a:spLocks noGrp="1"/>
          </p:cNvSpPr>
          <p:nvPr userDrawn="1">
            <p:ph type="body" sz="quarter" idx="16" hasCustomPrompt="1"/>
          </p:nvPr>
        </p:nvSpPr>
        <p:spPr>
          <a:xfrm>
            <a:off x="3889545"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8" name="Text Placeholder 20"/>
          <p:cNvSpPr>
            <a:spLocks noGrp="1"/>
          </p:cNvSpPr>
          <p:nvPr>
            <p:ph type="body" sz="quarter" idx="17" hasCustomPrompt="1"/>
          </p:nvPr>
        </p:nvSpPr>
        <p:spPr>
          <a:xfrm>
            <a:off x="5907234"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9" name="Text Placeholder 20"/>
          <p:cNvSpPr>
            <a:spLocks noGrp="1"/>
          </p:cNvSpPr>
          <p:nvPr>
            <p:ph type="body" sz="quarter" idx="18" hasCustomPrompt="1"/>
          </p:nvPr>
        </p:nvSpPr>
        <p:spPr>
          <a:xfrm>
            <a:off x="7945710"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0" name="Text Placeholder 20"/>
          <p:cNvSpPr>
            <a:spLocks noGrp="1"/>
          </p:cNvSpPr>
          <p:nvPr>
            <p:ph type="body" sz="quarter" idx="19" hasCustomPrompt="1"/>
          </p:nvPr>
        </p:nvSpPr>
        <p:spPr>
          <a:xfrm>
            <a:off x="9984185"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75" name="Text Placeholder 4"/>
          <p:cNvSpPr>
            <a:spLocks noGrp="1"/>
          </p:cNvSpPr>
          <p:nvPr>
            <p:ph type="body" sz="quarter" idx="23" hasCustomPrompt="1"/>
          </p:nvPr>
        </p:nvSpPr>
        <p:spPr>
          <a:xfrm>
            <a:off x="3889545"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6" name="Text Placeholder 4"/>
          <p:cNvSpPr>
            <a:spLocks noGrp="1"/>
          </p:cNvSpPr>
          <p:nvPr>
            <p:ph type="body" sz="quarter" idx="24" hasCustomPrompt="1"/>
          </p:nvPr>
        </p:nvSpPr>
        <p:spPr>
          <a:xfrm>
            <a:off x="5907234"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7" name="Text Placeholder 4"/>
          <p:cNvSpPr>
            <a:spLocks noGrp="1"/>
          </p:cNvSpPr>
          <p:nvPr>
            <p:ph type="body" sz="quarter" idx="25" hasCustomPrompt="1"/>
          </p:nvPr>
        </p:nvSpPr>
        <p:spPr>
          <a:xfrm>
            <a:off x="7945710"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8" name="Text Placeholder 4"/>
          <p:cNvSpPr>
            <a:spLocks noGrp="1"/>
          </p:cNvSpPr>
          <p:nvPr>
            <p:ph type="body" sz="quarter" idx="26" hasCustomPrompt="1"/>
          </p:nvPr>
        </p:nvSpPr>
        <p:spPr>
          <a:xfrm>
            <a:off x="9984185"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3" name="Picture Placeholder 2"/>
          <p:cNvSpPr>
            <a:spLocks noGrp="1"/>
          </p:cNvSpPr>
          <p:nvPr>
            <p:ph type="pic" sz="quarter" idx="27"/>
          </p:nvPr>
        </p:nvSpPr>
        <p:spPr>
          <a:xfrm>
            <a:off x="3887788" y="1870118"/>
            <a:ext cx="146685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5" name="Picture Placeholder 4"/>
          <p:cNvSpPr>
            <a:spLocks noGrp="1"/>
          </p:cNvSpPr>
          <p:nvPr>
            <p:ph type="pic" sz="quarter" idx="28"/>
          </p:nvPr>
        </p:nvSpPr>
        <p:spPr>
          <a:xfrm>
            <a:off x="5828706"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10" name="Picture Placeholder 9"/>
          <p:cNvSpPr>
            <a:spLocks noGrp="1"/>
          </p:cNvSpPr>
          <p:nvPr>
            <p:ph type="pic" sz="quarter" idx="29"/>
          </p:nvPr>
        </p:nvSpPr>
        <p:spPr>
          <a:xfrm>
            <a:off x="7772802"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12" name="Picture Placeholder 11"/>
          <p:cNvSpPr>
            <a:spLocks noGrp="1"/>
          </p:cNvSpPr>
          <p:nvPr>
            <p:ph type="pic" sz="quarter" idx="30"/>
          </p:nvPr>
        </p:nvSpPr>
        <p:spPr>
          <a:xfrm>
            <a:off x="9707371"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pic>
        <p:nvPicPr>
          <p:cNvPr id="35" name="Picture 34">
            <a:extLst>
              <a:ext uri="{FF2B5EF4-FFF2-40B4-BE49-F238E27FC236}">
                <a16:creationId xmlns:a16="http://schemas.microsoft.com/office/drawing/2014/main" id="{D9064592-9E49-4408-AC69-FAED99F929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9" name="Group 38">
            <a:extLst>
              <a:ext uri="{FF2B5EF4-FFF2-40B4-BE49-F238E27FC236}">
                <a16:creationId xmlns:a16="http://schemas.microsoft.com/office/drawing/2014/main" id="{F2055637-A371-4B95-A78F-C87D0D0BAF06}"/>
              </a:ext>
            </a:extLst>
          </p:cNvPr>
          <p:cNvGrpSpPr/>
          <p:nvPr userDrawn="1"/>
        </p:nvGrpSpPr>
        <p:grpSpPr>
          <a:xfrm>
            <a:off x="348913" y="208968"/>
            <a:ext cx="11494174" cy="825246"/>
            <a:chOff x="367169" y="208968"/>
            <a:chExt cx="11494174" cy="825246"/>
          </a:xfrm>
        </p:grpSpPr>
        <p:sp>
          <p:nvSpPr>
            <p:cNvPr id="40" name="Freeform 87">
              <a:extLst>
                <a:ext uri="{FF2B5EF4-FFF2-40B4-BE49-F238E27FC236}">
                  <a16:creationId xmlns:a16="http://schemas.microsoft.com/office/drawing/2014/main" id="{901F40E5-7F4A-43AE-B049-46ED13339DB7}"/>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41" name="Freeform 88">
              <a:extLst>
                <a:ext uri="{FF2B5EF4-FFF2-40B4-BE49-F238E27FC236}">
                  <a16:creationId xmlns:a16="http://schemas.microsoft.com/office/drawing/2014/main" id="{51943B0B-2A78-4CD9-A3D4-622B25EFA7B2}"/>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42" name="Title 1">
            <a:extLst>
              <a:ext uri="{FF2B5EF4-FFF2-40B4-BE49-F238E27FC236}">
                <a16:creationId xmlns:a16="http://schemas.microsoft.com/office/drawing/2014/main" id="{93A9D943-4EC9-4B02-815F-DA2FA6DDF650}"/>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400625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8B961-083C-42CE-B00B-79E52A2AFD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11" name="Picture Placeholder 10"/>
          <p:cNvSpPr>
            <a:spLocks noGrp="1"/>
          </p:cNvSpPr>
          <p:nvPr>
            <p:ph type="pic" sz="quarter" idx="10"/>
          </p:nvPr>
        </p:nvSpPr>
        <p:spPr>
          <a:xfrm>
            <a:off x="5014126" y="0"/>
            <a:ext cx="7177873" cy="68580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8" name="Freeform 87"/>
          <p:cNvSpPr>
            <a:spLocks/>
          </p:cNvSpPr>
          <p:nvPr userDrawn="1"/>
        </p:nvSpPr>
        <p:spPr bwMode="auto">
          <a:xfrm>
            <a:off x="4052433" y="2643413"/>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9" name="Freeform 88"/>
          <p:cNvSpPr>
            <a:spLocks/>
          </p:cNvSpPr>
          <p:nvPr userDrawn="1"/>
        </p:nvSpPr>
        <p:spPr bwMode="auto">
          <a:xfrm>
            <a:off x="583719" y="4163325"/>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Title 1"/>
          <p:cNvSpPr>
            <a:spLocks noGrp="1"/>
          </p:cNvSpPr>
          <p:nvPr>
            <p:ph type="title" hasCustomPrompt="1"/>
          </p:nvPr>
        </p:nvSpPr>
        <p:spPr>
          <a:xfrm>
            <a:off x="732148" y="2843786"/>
            <a:ext cx="3869560" cy="1236099"/>
          </a:xfrm>
        </p:spPr>
        <p:txBody>
          <a:bodyPr>
            <a:spAutoFit/>
          </a:bodyPr>
          <a:lstStyle>
            <a:lvl1pPr>
              <a:defRPr>
                <a:solidFill>
                  <a:schemeClr val="accent4">
                    <a:lumMod val="75000"/>
                    <a:lumOff val="25000"/>
                  </a:schemeClr>
                </a:solidFill>
              </a:defRPr>
            </a:lvl1pPr>
          </a:lstStyle>
          <a:p>
            <a:r>
              <a:rPr lang="en-IN"/>
              <a:t>Section divider</a:t>
            </a:r>
            <a:br>
              <a:rPr lang="en-IN"/>
            </a:br>
            <a:r>
              <a:rPr lang="en-IN"/>
              <a:t>with the appropriate header</a:t>
            </a:r>
          </a:p>
        </p:txBody>
      </p:sp>
    </p:spTree>
    <p:extLst>
      <p:ext uri="{BB962C8B-B14F-4D97-AF65-F5344CB8AC3E}">
        <p14:creationId xmlns:p14="http://schemas.microsoft.com/office/powerpoint/2010/main" val="1240602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 style 1">
    <p:spTree>
      <p:nvGrpSpPr>
        <p:cNvPr id="1" name=""/>
        <p:cNvGrpSpPr/>
        <p:nvPr/>
      </p:nvGrpSpPr>
      <p:grpSpPr>
        <a:xfrm>
          <a:off x="0" y="0"/>
          <a:ext cx="0" cy="0"/>
          <a:chOff x="0" y="0"/>
          <a:chExt cx="0" cy="0"/>
        </a:xfrm>
      </p:grpSpPr>
      <p:sp>
        <p:nvSpPr>
          <p:cNvPr id="40" name="Chart Placeholder 39"/>
          <p:cNvSpPr>
            <a:spLocks noGrp="1"/>
          </p:cNvSpPr>
          <p:nvPr>
            <p:ph type="chart" sz="quarter" idx="20"/>
          </p:nvPr>
        </p:nvSpPr>
        <p:spPr>
          <a:xfrm>
            <a:off x="3498574" y="1193799"/>
            <a:ext cx="3888064" cy="4615584"/>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29" name="Text Placeholder 28"/>
          <p:cNvSpPr>
            <a:spLocks noGrp="1"/>
          </p:cNvSpPr>
          <p:nvPr>
            <p:ph type="body" sz="quarter" idx="11" hasCustomPrompt="1"/>
          </p:nvPr>
        </p:nvSpPr>
        <p:spPr>
          <a:xfrm>
            <a:off x="587375" y="1193799"/>
            <a:ext cx="2382612" cy="2566032"/>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cxnSp>
        <p:nvCxnSpPr>
          <p:cNvPr id="14" name="Straight Connector 13"/>
          <p:cNvCxnSpPr/>
          <p:nvPr userDrawn="1"/>
        </p:nvCxnSpPr>
        <p:spPr>
          <a:xfrm>
            <a:off x="7816100" y="1302028"/>
            <a:ext cx="1151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816100" y="2580931"/>
            <a:ext cx="115163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7816100" y="3859834"/>
            <a:ext cx="115163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7816100" y="5138736"/>
            <a:ext cx="115163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Freeform 5"/>
          <p:cNvSpPr>
            <a:spLocks/>
          </p:cNvSpPr>
          <p:nvPr userDrawn="1"/>
        </p:nvSpPr>
        <p:spPr bwMode="auto">
          <a:xfrm>
            <a:off x="9048751" y="1301750"/>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5" name="AutoShape 7"/>
          <p:cNvSpPr>
            <a:spLocks noChangeAspect="1" noChangeArrowheads="1" noTextEdit="1"/>
          </p:cNvSpPr>
          <p:nvPr userDrawn="1"/>
        </p:nvSpPr>
        <p:spPr bwMode="auto">
          <a:xfrm>
            <a:off x="9043988" y="2581275"/>
            <a:ext cx="1397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6" name="Freeform 9"/>
          <p:cNvSpPr>
            <a:spLocks/>
          </p:cNvSpPr>
          <p:nvPr userDrawn="1"/>
        </p:nvSpPr>
        <p:spPr bwMode="auto">
          <a:xfrm>
            <a:off x="9048751" y="2581275"/>
            <a:ext cx="134938" cy="150813"/>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7" name="Freeform 13"/>
          <p:cNvSpPr>
            <a:spLocks/>
          </p:cNvSpPr>
          <p:nvPr userDrawn="1"/>
        </p:nvSpPr>
        <p:spPr bwMode="auto">
          <a:xfrm>
            <a:off x="9048751" y="3859213"/>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8" name="Freeform 17"/>
          <p:cNvSpPr>
            <a:spLocks/>
          </p:cNvSpPr>
          <p:nvPr userDrawn="1"/>
        </p:nvSpPr>
        <p:spPr bwMode="auto">
          <a:xfrm>
            <a:off x="9048751" y="5138738"/>
            <a:ext cx="134938" cy="150812"/>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Text Placeholder 20"/>
          <p:cNvSpPr>
            <a:spLocks noGrp="1"/>
          </p:cNvSpPr>
          <p:nvPr>
            <p:ph type="body" sz="quarter" idx="16" hasCustomPrompt="1"/>
          </p:nvPr>
        </p:nvSpPr>
        <p:spPr>
          <a:xfrm>
            <a:off x="9259941" y="1520209"/>
            <a:ext cx="1530849" cy="64489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6" name="Text Placeholder 20"/>
          <p:cNvSpPr>
            <a:spLocks noGrp="1"/>
          </p:cNvSpPr>
          <p:nvPr>
            <p:ph type="body" sz="quarter" idx="17" hasCustomPrompt="1"/>
          </p:nvPr>
        </p:nvSpPr>
        <p:spPr>
          <a:xfrm>
            <a:off x="9259941" y="2770776"/>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7" name="Text Placeholder 20"/>
          <p:cNvSpPr>
            <a:spLocks noGrp="1"/>
          </p:cNvSpPr>
          <p:nvPr>
            <p:ph type="body" sz="quarter" idx="18" hasCustomPrompt="1"/>
          </p:nvPr>
        </p:nvSpPr>
        <p:spPr>
          <a:xfrm>
            <a:off x="9259941" y="4049680"/>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8" name="Text Placeholder 20"/>
          <p:cNvSpPr>
            <a:spLocks noGrp="1"/>
          </p:cNvSpPr>
          <p:nvPr>
            <p:ph type="body" sz="quarter" idx="19" hasCustomPrompt="1"/>
          </p:nvPr>
        </p:nvSpPr>
        <p:spPr>
          <a:xfrm>
            <a:off x="9259941" y="5328582"/>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3" name="Text Placeholder 4"/>
          <p:cNvSpPr>
            <a:spLocks noGrp="1"/>
          </p:cNvSpPr>
          <p:nvPr>
            <p:ph type="body" sz="quarter" idx="23" hasCustomPrompt="1"/>
          </p:nvPr>
        </p:nvSpPr>
        <p:spPr>
          <a:xfrm>
            <a:off x="9259941" y="1258232"/>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4" name="Text Placeholder 4"/>
          <p:cNvSpPr>
            <a:spLocks noGrp="1"/>
          </p:cNvSpPr>
          <p:nvPr>
            <p:ph type="body" sz="quarter" idx="24" hasCustomPrompt="1"/>
          </p:nvPr>
        </p:nvSpPr>
        <p:spPr>
          <a:xfrm>
            <a:off x="9259941" y="2537135"/>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5" name="Text Placeholder 4"/>
          <p:cNvSpPr>
            <a:spLocks noGrp="1"/>
          </p:cNvSpPr>
          <p:nvPr>
            <p:ph type="body" sz="quarter" idx="25" hasCustomPrompt="1"/>
          </p:nvPr>
        </p:nvSpPr>
        <p:spPr>
          <a:xfrm>
            <a:off x="9259941" y="3816038"/>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6" name="Text Placeholder 4"/>
          <p:cNvSpPr>
            <a:spLocks noGrp="1"/>
          </p:cNvSpPr>
          <p:nvPr>
            <p:ph type="body" sz="quarter" idx="26" hasCustomPrompt="1"/>
          </p:nvPr>
        </p:nvSpPr>
        <p:spPr>
          <a:xfrm>
            <a:off x="9259941" y="5094940"/>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54" name="Picture 53">
            <a:extLst>
              <a:ext uri="{FF2B5EF4-FFF2-40B4-BE49-F238E27FC236}">
                <a16:creationId xmlns:a16="http://schemas.microsoft.com/office/drawing/2014/main" id="{FED0AD65-8E91-4E08-BA63-3454575F4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55" name="Group 54">
            <a:extLst>
              <a:ext uri="{FF2B5EF4-FFF2-40B4-BE49-F238E27FC236}">
                <a16:creationId xmlns:a16="http://schemas.microsoft.com/office/drawing/2014/main" id="{78BCCF31-F881-4C5B-9933-81831B3E3844}"/>
              </a:ext>
            </a:extLst>
          </p:cNvPr>
          <p:cNvGrpSpPr/>
          <p:nvPr userDrawn="1"/>
        </p:nvGrpSpPr>
        <p:grpSpPr>
          <a:xfrm>
            <a:off x="348913" y="208968"/>
            <a:ext cx="11494174" cy="825246"/>
            <a:chOff x="367169" y="208968"/>
            <a:chExt cx="11494174" cy="825246"/>
          </a:xfrm>
        </p:grpSpPr>
        <p:sp>
          <p:nvSpPr>
            <p:cNvPr id="56" name="Freeform 87">
              <a:extLst>
                <a:ext uri="{FF2B5EF4-FFF2-40B4-BE49-F238E27FC236}">
                  <a16:creationId xmlns:a16="http://schemas.microsoft.com/office/drawing/2014/main" id="{903946D5-398C-42E0-B24E-0ADD4AE23030}"/>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57" name="Freeform 88">
              <a:extLst>
                <a:ext uri="{FF2B5EF4-FFF2-40B4-BE49-F238E27FC236}">
                  <a16:creationId xmlns:a16="http://schemas.microsoft.com/office/drawing/2014/main" id="{8D48D6ED-A1E0-4B5B-A2E7-2E15BB8AB923}"/>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58" name="Title 1">
            <a:extLst>
              <a:ext uri="{FF2B5EF4-FFF2-40B4-BE49-F238E27FC236}">
                <a16:creationId xmlns:a16="http://schemas.microsoft.com/office/drawing/2014/main" id="{3EA58A27-C1D0-4AFA-B9DA-851B98ED3422}"/>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34330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er Main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 y="0"/>
            <a:ext cx="12192001" cy="68643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64" name="Picture Placeholder 63">
            <a:extLst>
              <a:ext uri="{FF2B5EF4-FFF2-40B4-BE49-F238E27FC236}">
                <a16:creationId xmlns:a16="http://schemas.microsoft.com/office/drawing/2014/main" id="{0D5B5778-AF0D-4083-ABD6-5062BEDF00F9}"/>
              </a:ext>
            </a:extLst>
          </p:cNvPr>
          <p:cNvSpPr>
            <a:spLocks noGrp="1"/>
          </p:cNvSpPr>
          <p:nvPr>
            <p:ph type="pic" sz="quarter" idx="17" hasCustomPrompt="1"/>
          </p:nvPr>
        </p:nvSpPr>
        <p:spPr>
          <a:xfrm>
            <a:off x="-12700" y="0"/>
            <a:ext cx="5921375" cy="6858000"/>
          </a:xfrm>
          <a:solidFill>
            <a:schemeClr val="bg1">
              <a:lumMod val="85000"/>
            </a:schemeClr>
          </a:solidFill>
        </p:spPr>
        <p:txBody>
          <a:bodyPr/>
          <a:lstStyle>
            <a:lvl1pPr>
              <a:defRPr/>
            </a:lvl1pPr>
          </a:lstStyle>
          <a:p>
            <a:r>
              <a:rPr lang="en-US"/>
              <a:t>Company Image</a:t>
            </a:r>
            <a:endParaRPr lang="en-IN"/>
          </a:p>
        </p:txBody>
      </p:sp>
      <p:grpSp>
        <p:nvGrpSpPr>
          <p:cNvPr id="41" name="Group 40">
            <a:extLst>
              <a:ext uri="{FF2B5EF4-FFF2-40B4-BE49-F238E27FC236}">
                <a16:creationId xmlns:a16="http://schemas.microsoft.com/office/drawing/2014/main" id="{12AE8493-A9D7-4AA4-8DC4-2A96995E828D}"/>
              </a:ext>
            </a:extLst>
          </p:cNvPr>
          <p:cNvGrpSpPr/>
          <p:nvPr userDrawn="1"/>
        </p:nvGrpSpPr>
        <p:grpSpPr>
          <a:xfrm>
            <a:off x="6468115" y="1829125"/>
            <a:ext cx="4113397" cy="3019346"/>
            <a:chOff x="-38580" y="3575"/>
            <a:chExt cx="9373774" cy="6880602"/>
          </a:xfrm>
        </p:grpSpPr>
        <p:sp>
          <p:nvSpPr>
            <p:cNvPr id="42" name="Freeform 19">
              <a:extLst>
                <a:ext uri="{FF2B5EF4-FFF2-40B4-BE49-F238E27FC236}">
                  <a16:creationId xmlns:a16="http://schemas.microsoft.com/office/drawing/2014/main" id="{FBBE7A1F-C0B9-446B-A7B6-EF2C29DF7592}"/>
                </a:ext>
              </a:extLst>
            </p:cNvPr>
            <p:cNvSpPr>
              <a:spLocks/>
            </p:cNvSpPr>
            <p:nvPr userDrawn="1"/>
          </p:nvSpPr>
          <p:spPr bwMode="auto">
            <a:xfrm>
              <a:off x="-38580" y="3575"/>
              <a:ext cx="6270890" cy="6857222"/>
            </a:xfrm>
            <a:custGeom>
              <a:avLst/>
              <a:gdLst>
                <a:gd name="T0" fmla="*/ 2319 w 3508"/>
                <a:gd name="T1" fmla="*/ 0 h 3836"/>
                <a:gd name="T2" fmla="*/ 2319 w 3508"/>
                <a:gd name="T3" fmla="*/ 832 h 3836"/>
                <a:gd name="T4" fmla="*/ 1163 w 3508"/>
                <a:gd name="T5" fmla="*/ 3 h 3836"/>
                <a:gd name="T6" fmla="*/ 0 w 3508"/>
                <a:gd name="T7" fmla="*/ 3 h 3836"/>
                <a:gd name="T8" fmla="*/ 0 w 3508"/>
                <a:gd name="T9" fmla="*/ 3836 h 3836"/>
                <a:gd name="T10" fmla="*/ 1189 w 3508"/>
                <a:gd name="T11" fmla="*/ 3836 h 3836"/>
                <a:gd name="T12" fmla="*/ 1189 w 3508"/>
                <a:gd name="T13" fmla="*/ 3167 h 3836"/>
                <a:gd name="T14" fmla="*/ 2326 w 3508"/>
                <a:gd name="T15" fmla="*/ 3833 h 3836"/>
                <a:gd name="T16" fmla="*/ 2331 w 3508"/>
                <a:gd name="T17" fmla="*/ 3836 h 3836"/>
                <a:gd name="T18" fmla="*/ 3508 w 3508"/>
                <a:gd name="T19" fmla="*/ 3836 h 3836"/>
                <a:gd name="T20" fmla="*/ 3508 w 3508"/>
                <a:gd name="T21" fmla="*/ 0 h 3836"/>
                <a:gd name="T22" fmla="*/ 2319 w 3508"/>
                <a:gd name="T23"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8" h="3836">
                  <a:moveTo>
                    <a:pt x="2319" y="0"/>
                  </a:moveTo>
                  <a:lnTo>
                    <a:pt x="2319" y="832"/>
                  </a:lnTo>
                  <a:lnTo>
                    <a:pt x="1163" y="3"/>
                  </a:lnTo>
                  <a:lnTo>
                    <a:pt x="0" y="3"/>
                  </a:lnTo>
                  <a:lnTo>
                    <a:pt x="0" y="3836"/>
                  </a:lnTo>
                  <a:lnTo>
                    <a:pt x="1189" y="3836"/>
                  </a:lnTo>
                  <a:lnTo>
                    <a:pt x="1189" y="3167"/>
                  </a:lnTo>
                  <a:lnTo>
                    <a:pt x="2326" y="3833"/>
                  </a:lnTo>
                  <a:lnTo>
                    <a:pt x="2331" y="3836"/>
                  </a:lnTo>
                  <a:lnTo>
                    <a:pt x="3508" y="3836"/>
                  </a:lnTo>
                  <a:lnTo>
                    <a:pt x="3508" y="0"/>
                  </a:lnTo>
                  <a:lnTo>
                    <a:pt x="2319" y="0"/>
                  </a:lnTo>
                  <a:close/>
                </a:path>
              </a:pathLst>
            </a:custGeom>
            <a:solidFill>
              <a:srgbClr val="010101"/>
            </a:solidFill>
            <a:ln w="63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3" name="Freeform 21">
              <a:extLst>
                <a:ext uri="{FF2B5EF4-FFF2-40B4-BE49-F238E27FC236}">
                  <a16:creationId xmlns:a16="http://schemas.microsoft.com/office/drawing/2014/main" id="{E85EF51B-A14A-4404-997D-4483690237AD}"/>
                </a:ext>
              </a:extLst>
            </p:cNvPr>
            <p:cNvSpPr>
              <a:spLocks/>
            </p:cNvSpPr>
            <p:nvPr userDrawn="1"/>
          </p:nvSpPr>
          <p:spPr bwMode="auto">
            <a:xfrm>
              <a:off x="6366797" y="4436817"/>
              <a:ext cx="2651006" cy="2427558"/>
            </a:xfrm>
            <a:custGeom>
              <a:avLst/>
              <a:gdLst>
                <a:gd name="T0" fmla="*/ 443 w 1483"/>
                <a:gd name="T1" fmla="*/ 0 h 1358"/>
                <a:gd name="T2" fmla="*/ 0 w 1483"/>
                <a:gd name="T3" fmla="*/ 0 h 1358"/>
                <a:gd name="T4" fmla="*/ 0 w 1483"/>
                <a:gd name="T5" fmla="*/ 1358 h 1358"/>
                <a:gd name="T6" fmla="*/ 417 w 1483"/>
                <a:gd name="T7" fmla="*/ 1358 h 1358"/>
                <a:gd name="T8" fmla="*/ 443 w 1483"/>
                <a:gd name="T9" fmla="*/ 1358 h 1358"/>
                <a:gd name="T10" fmla="*/ 1042 w 1483"/>
                <a:gd name="T11" fmla="*/ 1358 h 1358"/>
                <a:gd name="T12" fmla="*/ 1194 w 1483"/>
                <a:gd name="T13" fmla="*/ 1358 h 1358"/>
                <a:gd name="T14" fmla="*/ 1483 w 1483"/>
                <a:gd name="T15" fmla="*/ 1358 h 1358"/>
                <a:gd name="T16" fmla="*/ 1483 w 1483"/>
                <a:gd name="T17" fmla="*/ 0 h 1358"/>
                <a:gd name="T18" fmla="*/ 1042 w 1483"/>
                <a:gd name="T19" fmla="*/ 0 h 1358"/>
                <a:gd name="T20" fmla="*/ 1042 w 1483"/>
                <a:gd name="T21" fmla="*/ 915 h 1358"/>
                <a:gd name="T22" fmla="*/ 966 w 1483"/>
                <a:gd name="T23" fmla="*/ 915 h 1358"/>
                <a:gd name="T24" fmla="*/ 966 w 1483"/>
                <a:gd name="T25" fmla="*/ 0 h 1358"/>
                <a:gd name="T26" fmla="*/ 526 w 1483"/>
                <a:gd name="T27" fmla="*/ 0 h 1358"/>
                <a:gd name="T28" fmla="*/ 526 w 1483"/>
                <a:gd name="T29" fmla="*/ 915 h 1358"/>
                <a:gd name="T30" fmla="*/ 443 w 1483"/>
                <a:gd name="T31" fmla="*/ 915 h 1358"/>
                <a:gd name="T32" fmla="*/ 443 w 1483"/>
                <a:gd name="T3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3" h="1358">
                  <a:moveTo>
                    <a:pt x="443" y="0"/>
                  </a:moveTo>
                  <a:lnTo>
                    <a:pt x="0" y="0"/>
                  </a:lnTo>
                  <a:lnTo>
                    <a:pt x="0" y="1358"/>
                  </a:lnTo>
                  <a:lnTo>
                    <a:pt x="417" y="1358"/>
                  </a:lnTo>
                  <a:lnTo>
                    <a:pt x="443" y="1358"/>
                  </a:lnTo>
                  <a:lnTo>
                    <a:pt x="1042" y="1358"/>
                  </a:lnTo>
                  <a:lnTo>
                    <a:pt x="1194" y="1358"/>
                  </a:lnTo>
                  <a:lnTo>
                    <a:pt x="1483" y="1358"/>
                  </a:lnTo>
                  <a:lnTo>
                    <a:pt x="1483" y="0"/>
                  </a:lnTo>
                  <a:lnTo>
                    <a:pt x="1042" y="0"/>
                  </a:lnTo>
                  <a:lnTo>
                    <a:pt x="1042" y="915"/>
                  </a:lnTo>
                  <a:lnTo>
                    <a:pt x="966" y="915"/>
                  </a:lnTo>
                  <a:lnTo>
                    <a:pt x="966" y="0"/>
                  </a:lnTo>
                  <a:lnTo>
                    <a:pt x="526" y="0"/>
                  </a:lnTo>
                  <a:lnTo>
                    <a:pt x="526" y="915"/>
                  </a:lnTo>
                  <a:lnTo>
                    <a:pt x="443" y="915"/>
                  </a:lnTo>
                  <a:lnTo>
                    <a:pt x="4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5" name="Freeform 22">
              <a:extLst>
                <a:ext uri="{FF2B5EF4-FFF2-40B4-BE49-F238E27FC236}">
                  <a16:creationId xmlns:a16="http://schemas.microsoft.com/office/drawing/2014/main" id="{22D16787-E788-40B0-BF73-214B85092B3E}"/>
                </a:ext>
              </a:extLst>
            </p:cNvPr>
            <p:cNvSpPr>
              <a:spLocks/>
            </p:cNvSpPr>
            <p:nvPr userDrawn="1"/>
          </p:nvSpPr>
          <p:spPr bwMode="auto">
            <a:xfrm>
              <a:off x="6357830" y="1421858"/>
              <a:ext cx="1867539" cy="2869094"/>
            </a:xfrm>
            <a:custGeom>
              <a:avLst/>
              <a:gdLst>
                <a:gd name="T0" fmla="*/ 1037 w 1037"/>
                <a:gd name="T1" fmla="*/ 479 h 1605"/>
                <a:gd name="T2" fmla="*/ 1037 w 1037"/>
                <a:gd name="T3" fmla="*/ 0 h 1605"/>
                <a:gd name="T4" fmla="*/ 0 w 1037"/>
                <a:gd name="T5" fmla="*/ 0 h 1605"/>
                <a:gd name="T6" fmla="*/ 0 w 1037"/>
                <a:gd name="T7" fmla="*/ 450 h 1605"/>
                <a:gd name="T8" fmla="*/ 0 w 1037"/>
                <a:gd name="T9" fmla="*/ 479 h 1605"/>
                <a:gd name="T10" fmla="*/ 0 w 1037"/>
                <a:gd name="T11" fmla="*/ 1126 h 1605"/>
                <a:gd name="T12" fmla="*/ 0 w 1037"/>
                <a:gd name="T13" fmla="*/ 1290 h 1605"/>
                <a:gd name="T14" fmla="*/ 0 w 1037"/>
                <a:gd name="T15" fmla="*/ 1605 h 1605"/>
                <a:gd name="T16" fmla="*/ 1037 w 1037"/>
                <a:gd name="T17" fmla="*/ 1605 h 1605"/>
                <a:gd name="T18" fmla="*/ 1037 w 1037"/>
                <a:gd name="T19" fmla="*/ 1126 h 1605"/>
                <a:gd name="T20" fmla="*/ 476 w 1037"/>
                <a:gd name="T21" fmla="*/ 1126 h 1605"/>
                <a:gd name="T22" fmla="*/ 476 w 1037"/>
                <a:gd name="T23" fmla="*/ 1045 h 1605"/>
                <a:gd name="T24" fmla="*/ 1037 w 1037"/>
                <a:gd name="T25" fmla="*/ 1045 h 1605"/>
                <a:gd name="T26" fmla="*/ 1037 w 1037"/>
                <a:gd name="T27" fmla="*/ 569 h 1605"/>
                <a:gd name="T28" fmla="*/ 476 w 1037"/>
                <a:gd name="T29" fmla="*/ 569 h 1605"/>
                <a:gd name="T30" fmla="*/ 476 w 1037"/>
                <a:gd name="T31" fmla="*/ 479 h 1605"/>
                <a:gd name="T32" fmla="*/ 1037 w 1037"/>
                <a:gd name="T33" fmla="*/ 47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7" h="1605">
                  <a:moveTo>
                    <a:pt x="1037" y="479"/>
                  </a:moveTo>
                  <a:lnTo>
                    <a:pt x="1037" y="0"/>
                  </a:lnTo>
                  <a:lnTo>
                    <a:pt x="0" y="0"/>
                  </a:lnTo>
                  <a:lnTo>
                    <a:pt x="0" y="450"/>
                  </a:lnTo>
                  <a:lnTo>
                    <a:pt x="0" y="479"/>
                  </a:lnTo>
                  <a:lnTo>
                    <a:pt x="0" y="1126"/>
                  </a:lnTo>
                  <a:lnTo>
                    <a:pt x="0" y="1290"/>
                  </a:lnTo>
                  <a:lnTo>
                    <a:pt x="0" y="1605"/>
                  </a:lnTo>
                  <a:lnTo>
                    <a:pt x="1037" y="1605"/>
                  </a:lnTo>
                  <a:lnTo>
                    <a:pt x="1037" y="1126"/>
                  </a:lnTo>
                  <a:lnTo>
                    <a:pt x="476" y="1126"/>
                  </a:lnTo>
                  <a:lnTo>
                    <a:pt x="476" y="1045"/>
                  </a:lnTo>
                  <a:lnTo>
                    <a:pt x="1037" y="1045"/>
                  </a:lnTo>
                  <a:lnTo>
                    <a:pt x="1037" y="569"/>
                  </a:lnTo>
                  <a:lnTo>
                    <a:pt x="476" y="569"/>
                  </a:lnTo>
                  <a:lnTo>
                    <a:pt x="476" y="479"/>
                  </a:lnTo>
                  <a:lnTo>
                    <a:pt x="1037" y="47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6" name="Oval 45">
              <a:extLst>
                <a:ext uri="{FF2B5EF4-FFF2-40B4-BE49-F238E27FC236}">
                  <a16:creationId xmlns:a16="http://schemas.microsoft.com/office/drawing/2014/main" id="{935DB766-D2C9-492E-A502-388955255F22}"/>
                </a:ext>
              </a:extLst>
            </p:cNvPr>
            <p:cNvSpPr>
              <a:spLocks noChangeArrowheads="1"/>
            </p:cNvSpPr>
            <p:nvPr userDrawn="1"/>
          </p:nvSpPr>
          <p:spPr bwMode="auto">
            <a:xfrm>
              <a:off x="9093867" y="6651789"/>
              <a:ext cx="241327" cy="2323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grpSp>
      <p:sp>
        <p:nvSpPr>
          <p:cNvPr id="7" name="AutoShape 57"/>
          <p:cNvSpPr>
            <a:spLocks noChangeAspect="1" noChangeArrowheads="1" noTextEdit="1"/>
          </p:cNvSpPr>
          <p:nvPr userDrawn="1"/>
        </p:nvSpPr>
        <p:spPr bwMode="auto">
          <a:xfrm>
            <a:off x="0" y="0"/>
            <a:ext cx="12193200" cy="686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grpSp>
        <p:nvGrpSpPr>
          <p:cNvPr id="33" name="Group 32"/>
          <p:cNvGrpSpPr/>
          <p:nvPr userDrawn="1"/>
        </p:nvGrpSpPr>
        <p:grpSpPr>
          <a:xfrm>
            <a:off x="10002672" y="366343"/>
            <a:ext cx="1866251" cy="530864"/>
            <a:chOff x="10051659" y="219383"/>
            <a:chExt cx="1866251" cy="530864"/>
          </a:xfrm>
        </p:grpSpPr>
        <p:sp>
          <p:nvSpPr>
            <p:cNvPr id="34" name="Rectangle 33"/>
            <p:cNvSpPr>
              <a:spLocks noChangeArrowheads="1"/>
            </p:cNvSpPr>
            <p:nvPr/>
          </p:nvSpPr>
          <p:spPr bwMode="auto">
            <a:xfrm>
              <a:off x="11098737" y="580970"/>
              <a:ext cx="8159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Graphik Light" panose="020B0403030202060203" pitchFamily="34" charset="0"/>
                </a:rPr>
                <a:t>love the new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5" name="Picture 34"/>
            <p:cNvPicPr>
              <a:picLocks noChangeAspect="1"/>
            </p:cNvPicPr>
            <p:nvPr/>
          </p:nvPicPr>
          <p:blipFill>
            <a:blip r:embed="rId2"/>
            <a:stretch>
              <a:fillRect/>
            </a:stretch>
          </p:blipFill>
          <p:spPr>
            <a:xfrm>
              <a:off x="10051659" y="219383"/>
              <a:ext cx="1866251" cy="330954"/>
            </a:xfrm>
            <a:prstGeom prst="rect">
              <a:avLst/>
            </a:prstGeom>
          </p:spPr>
        </p:pic>
      </p:grpSp>
      <p:sp>
        <p:nvSpPr>
          <p:cNvPr id="44" name="Text Placeholder 43"/>
          <p:cNvSpPr>
            <a:spLocks noGrp="1"/>
          </p:cNvSpPr>
          <p:nvPr>
            <p:ph type="body" sz="quarter" idx="12" hasCustomPrompt="1"/>
          </p:nvPr>
        </p:nvSpPr>
        <p:spPr>
          <a:xfrm>
            <a:off x="6458971" y="5120261"/>
            <a:ext cx="4065409" cy="784830"/>
          </a:xfrm>
        </p:spPr>
        <p:txBody>
          <a:bodyPr wrap="square">
            <a:spAutoFit/>
          </a:bodyPr>
          <a:lstStyle>
            <a:lvl1pPr>
              <a:defRPr sz="2500" b="0">
                <a:solidFill>
                  <a:schemeClr val="accent4">
                    <a:lumMod val="75000"/>
                    <a:lumOff val="25000"/>
                  </a:schemeClr>
                </a:solidFill>
                <a:latin typeface="Segoe UI Semibold" panose="020B0702040204020203" pitchFamily="34" charset="0"/>
                <a:cs typeface="Segoe UI Semibold" panose="020B0702040204020203" pitchFamily="34" charset="0"/>
              </a:defRPr>
            </a:lvl1pPr>
            <a:lvl2pPr>
              <a:defRPr sz="3100"/>
            </a:lvl2pPr>
            <a:lvl3pPr>
              <a:defRPr sz="3100"/>
            </a:lvl3pPr>
            <a:lvl4pPr>
              <a:defRPr sz="3100"/>
            </a:lvl4pPr>
            <a:lvl5pPr>
              <a:defRPr sz="3100"/>
            </a:lvl5pPr>
          </a:lstStyle>
          <a:p>
            <a:pPr lvl="0"/>
            <a:r>
              <a:rPr lang="en-US" err="1"/>
              <a:t>Intelliswift</a:t>
            </a:r>
            <a:r>
              <a:rPr lang="en-US"/>
              <a:t> Company and Capabilities Overview</a:t>
            </a:r>
          </a:p>
        </p:txBody>
      </p:sp>
      <p:grpSp>
        <p:nvGrpSpPr>
          <p:cNvPr id="4" name="Group 3">
            <a:extLst>
              <a:ext uri="{FF2B5EF4-FFF2-40B4-BE49-F238E27FC236}">
                <a16:creationId xmlns:a16="http://schemas.microsoft.com/office/drawing/2014/main" id="{2DC02EAA-AA6F-4C04-A317-7C9A9F5218E0}"/>
              </a:ext>
            </a:extLst>
          </p:cNvPr>
          <p:cNvGrpSpPr/>
          <p:nvPr userDrawn="1"/>
        </p:nvGrpSpPr>
        <p:grpSpPr>
          <a:xfrm>
            <a:off x="5876243" y="7470301"/>
            <a:ext cx="5441982" cy="464024"/>
            <a:chOff x="5876243" y="7470301"/>
            <a:chExt cx="5441982" cy="464024"/>
          </a:xfrm>
        </p:grpSpPr>
        <p:grpSp>
          <p:nvGrpSpPr>
            <p:cNvPr id="2" name="Group 1">
              <a:extLst>
                <a:ext uri="{FF2B5EF4-FFF2-40B4-BE49-F238E27FC236}">
                  <a16:creationId xmlns:a16="http://schemas.microsoft.com/office/drawing/2014/main" id="{8C8E31D8-1111-443E-A012-1E84CA48338C}"/>
                </a:ext>
              </a:extLst>
            </p:cNvPr>
            <p:cNvGrpSpPr/>
            <p:nvPr userDrawn="1"/>
          </p:nvGrpSpPr>
          <p:grpSpPr>
            <a:xfrm>
              <a:off x="7441183" y="7470301"/>
              <a:ext cx="3877042" cy="464024"/>
              <a:chOff x="0" y="7246962"/>
              <a:chExt cx="8731675" cy="464024"/>
            </a:xfrm>
          </p:grpSpPr>
          <p:sp>
            <p:nvSpPr>
              <p:cNvPr id="36" name="Rectangle 35">
                <a:extLst>
                  <a:ext uri="{FF2B5EF4-FFF2-40B4-BE49-F238E27FC236}">
                    <a16:creationId xmlns:a16="http://schemas.microsoft.com/office/drawing/2014/main" id="{3F1BFF9F-6117-4662-979F-B60FB31017F9}"/>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0A67A6-B192-4D7D-A00E-BA48AE2929DD}"/>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B712C2D5-8D60-42E7-8092-A9A1E5FF18B2}"/>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4CC55DA-3F4D-4E4B-B2BA-8C54646307AE}"/>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48FC9F80-3CBE-487A-8564-B9BFADAE458B}"/>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pic>
        <p:nvPicPr>
          <p:cNvPr id="56" name="Picture Placeholder 46">
            <a:extLst>
              <a:ext uri="{FF2B5EF4-FFF2-40B4-BE49-F238E27FC236}">
                <a16:creationId xmlns:a16="http://schemas.microsoft.com/office/drawing/2014/main" id="{FD8FD98C-7F85-4770-ACB9-81AA7C35661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18379" b="18379"/>
          <a:stretch>
            <a:fillRect/>
          </a:stretch>
        </p:blipFill>
        <p:spPr>
          <a:xfrm>
            <a:off x="6593461" y="391927"/>
            <a:ext cx="1586220" cy="563728"/>
          </a:xfrm>
          <a:prstGeom prst="rect">
            <a:avLst/>
          </a:prstGeom>
        </p:spPr>
      </p:pic>
      <p:sp>
        <p:nvSpPr>
          <p:cNvPr id="57" name="Rectangle 56">
            <a:extLst>
              <a:ext uri="{FF2B5EF4-FFF2-40B4-BE49-F238E27FC236}">
                <a16:creationId xmlns:a16="http://schemas.microsoft.com/office/drawing/2014/main" id="{99D92E62-79B6-4EDA-A471-C3DA669DEC17}"/>
              </a:ext>
            </a:extLst>
          </p:cNvPr>
          <p:cNvSpPr/>
          <p:nvPr userDrawn="1"/>
        </p:nvSpPr>
        <p:spPr>
          <a:xfrm>
            <a:off x="6466097" y="325346"/>
            <a:ext cx="1806033" cy="6746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A3E42354-48E0-4429-B69C-A62675D6BA38}"/>
              </a:ext>
            </a:extLst>
          </p:cNvPr>
          <p:cNvGrpSpPr/>
          <p:nvPr userDrawn="1"/>
        </p:nvGrpSpPr>
        <p:grpSpPr>
          <a:xfrm flipV="1">
            <a:off x="5910488" y="6317826"/>
            <a:ext cx="6281512" cy="53616"/>
            <a:chOff x="515938" y="6180138"/>
            <a:chExt cx="11125200" cy="34925"/>
          </a:xfrm>
        </p:grpSpPr>
        <p:sp>
          <p:nvSpPr>
            <p:cNvPr id="59" name="Rectangle 35">
              <a:extLst>
                <a:ext uri="{FF2B5EF4-FFF2-40B4-BE49-F238E27FC236}">
                  <a16:creationId xmlns:a16="http://schemas.microsoft.com/office/drawing/2014/main" id="{805539E9-8107-4D4D-8E37-B5D3D6C4298E}"/>
                </a:ext>
              </a:extLst>
            </p:cNvPr>
            <p:cNvSpPr>
              <a:spLocks noChangeArrowheads="1"/>
            </p:cNvSpPr>
            <p:nvPr/>
          </p:nvSpPr>
          <p:spPr bwMode="auto">
            <a:xfrm>
              <a:off x="8785225" y="6180138"/>
              <a:ext cx="2855913" cy="34925"/>
            </a:xfrm>
            <a:prstGeom prst="rect">
              <a:avLst/>
            </a:prstGeom>
            <a:solidFill>
              <a:srgbClr val="E52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0" name="Rectangle 36">
              <a:extLst>
                <a:ext uri="{FF2B5EF4-FFF2-40B4-BE49-F238E27FC236}">
                  <a16:creationId xmlns:a16="http://schemas.microsoft.com/office/drawing/2014/main" id="{E2168D98-7A33-4F1F-AEC1-DE3536D8EFA8}"/>
                </a:ext>
              </a:extLst>
            </p:cNvPr>
            <p:cNvSpPr>
              <a:spLocks noChangeArrowheads="1"/>
            </p:cNvSpPr>
            <p:nvPr/>
          </p:nvSpPr>
          <p:spPr bwMode="auto">
            <a:xfrm>
              <a:off x="6065838" y="6180138"/>
              <a:ext cx="2754313" cy="34925"/>
            </a:xfrm>
            <a:prstGeom prst="rect">
              <a:avLst/>
            </a:prstGeom>
            <a:solidFill>
              <a:srgbClr val="F7A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1" name="Rectangle 37">
              <a:extLst>
                <a:ext uri="{FF2B5EF4-FFF2-40B4-BE49-F238E27FC236}">
                  <a16:creationId xmlns:a16="http://schemas.microsoft.com/office/drawing/2014/main" id="{9C0EC4F9-4889-411D-8162-CC6BE6B3FA76}"/>
                </a:ext>
              </a:extLst>
            </p:cNvPr>
            <p:cNvSpPr>
              <a:spLocks noChangeArrowheads="1"/>
            </p:cNvSpPr>
            <p:nvPr/>
          </p:nvSpPr>
          <p:spPr bwMode="auto">
            <a:xfrm>
              <a:off x="3659188" y="6180138"/>
              <a:ext cx="2449513" cy="34925"/>
            </a:xfrm>
            <a:prstGeom prst="rect">
              <a:avLst/>
            </a:prstGeom>
            <a:solidFill>
              <a:srgbClr val="B14E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Rectangle 38">
              <a:extLst>
                <a:ext uri="{FF2B5EF4-FFF2-40B4-BE49-F238E27FC236}">
                  <a16:creationId xmlns:a16="http://schemas.microsoft.com/office/drawing/2014/main" id="{E65B11B8-CD8B-4367-8BCE-D6C6C6B00FD3}"/>
                </a:ext>
              </a:extLst>
            </p:cNvPr>
            <p:cNvSpPr>
              <a:spLocks noChangeArrowheads="1"/>
            </p:cNvSpPr>
            <p:nvPr/>
          </p:nvSpPr>
          <p:spPr bwMode="auto">
            <a:xfrm>
              <a:off x="515938" y="6180138"/>
              <a:ext cx="1717675" cy="34925"/>
            </a:xfrm>
            <a:prstGeom prst="rect">
              <a:avLst/>
            </a:prstGeom>
            <a:solidFill>
              <a:srgbClr val="1EAC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Rectangle 39">
              <a:extLst>
                <a:ext uri="{FF2B5EF4-FFF2-40B4-BE49-F238E27FC236}">
                  <a16:creationId xmlns:a16="http://schemas.microsoft.com/office/drawing/2014/main" id="{557249E6-0EE7-4C85-9A60-623B60D926B1}"/>
                </a:ext>
              </a:extLst>
            </p:cNvPr>
            <p:cNvSpPr>
              <a:spLocks noChangeArrowheads="1"/>
            </p:cNvSpPr>
            <p:nvPr/>
          </p:nvSpPr>
          <p:spPr bwMode="auto">
            <a:xfrm>
              <a:off x="2182813" y="6180138"/>
              <a:ext cx="1717675" cy="34925"/>
            </a:xfrm>
            <a:prstGeom prst="rect">
              <a:avLst/>
            </a:prstGeom>
            <a:solidFill>
              <a:srgbClr val="0181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66" name="Picture Placeholder 65">
            <a:extLst>
              <a:ext uri="{FF2B5EF4-FFF2-40B4-BE49-F238E27FC236}">
                <a16:creationId xmlns:a16="http://schemas.microsoft.com/office/drawing/2014/main" id="{AC18B837-F0DE-4688-8BCD-87C260C93AFD}"/>
              </a:ext>
            </a:extLst>
          </p:cNvPr>
          <p:cNvSpPr>
            <a:spLocks noGrp="1"/>
          </p:cNvSpPr>
          <p:nvPr>
            <p:ph type="pic" sz="quarter" idx="18" hasCustomPrompt="1"/>
          </p:nvPr>
        </p:nvSpPr>
        <p:spPr>
          <a:xfrm>
            <a:off x="6465888" y="325438"/>
            <a:ext cx="1806575" cy="674687"/>
          </a:xfrm>
          <a:solidFill>
            <a:schemeClr val="bg1">
              <a:lumMod val="85000"/>
            </a:schemeClr>
          </a:solidFill>
          <a:ln>
            <a:solidFill>
              <a:schemeClr val="bg1">
                <a:lumMod val="85000"/>
              </a:schemeClr>
            </a:solidFill>
          </a:ln>
        </p:spPr>
        <p:txBody>
          <a:bodyPr/>
          <a:lstStyle/>
          <a:p>
            <a:r>
              <a:rPr lang="en-US"/>
              <a:t>Company Logo</a:t>
            </a:r>
            <a:endParaRPr lang="en-IN"/>
          </a:p>
        </p:txBody>
      </p:sp>
    </p:spTree>
    <p:extLst>
      <p:ext uri="{BB962C8B-B14F-4D97-AF65-F5344CB8AC3E}">
        <p14:creationId xmlns:p14="http://schemas.microsoft.com/office/powerpoint/2010/main" val="1774746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 style 2">
    <p:spTree>
      <p:nvGrpSpPr>
        <p:cNvPr id="1" name=""/>
        <p:cNvGrpSpPr/>
        <p:nvPr/>
      </p:nvGrpSpPr>
      <p:grpSpPr>
        <a:xfrm>
          <a:off x="0" y="0"/>
          <a:ext cx="0" cy="0"/>
          <a:chOff x="0" y="0"/>
          <a:chExt cx="0" cy="0"/>
        </a:xfrm>
      </p:grpSpPr>
      <p:sp>
        <p:nvSpPr>
          <p:cNvPr id="12" name="Freeform 5"/>
          <p:cNvSpPr>
            <a:spLocks/>
          </p:cNvSpPr>
          <p:nvPr/>
        </p:nvSpPr>
        <p:spPr bwMode="auto">
          <a:xfrm>
            <a:off x="7015977" y="1443797"/>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5" name="AutoShape 7"/>
          <p:cNvSpPr>
            <a:spLocks noChangeAspect="1" noChangeArrowheads="1" noTextEdit="1"/>
          </p:cNvSpPr>
          <p:nvPr/>
        </p:nvSpPr>
        <p:spPr bwMode="auto">
          <a:xfrm>
            <a:off x="9043988" y="2083435"/>
            <a:ext cx="1397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9" name="Freeform 9"/>
          <p:cNvSpPr>
            <a:spLocks/>
          </p:cNvSpPr>
          <p:nvPr/>
        </p:nvSpPr>
        <p:spPr bwMode="auto">
          <a:xfrm>
            <a:off x="9340603" y="1444419"/>
            <a:ext cx="134938" cy="150813"/>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6" name="Text Placeholder 20"/>
          <p:cNvSpPr>
            <a:spLocks noGrp="1"/>
          </p:cNvSpPr>
          <p:nvPr>
            <p:ph type="body" sz="quarter" idx="17" hasCustomPrompt="1"/>
          </p:nvPr>
        </p:nvSpPr>
        <p:spPr>
          <a:xfrm>
            <a:off x="7227167" y="1637684"/>
            <a:ext cx="1530849" cy="830997"/>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Text Placeholder 20"/>
          <p:cNvSpPr>
            <a:spLocks noGrp="1"/>
          </p:cNvSpPr>
          <p:nvPr>
            <p:ph type="body" sz="quarter" idx="18" hasCustomPrompt="1"/>
          </p:nvPr>
        </p:nvSpPr>
        <p:spPr>
          <a:xfrm>
            <a:off x="9551793" y="1637684"/>
            <a:ext cx="1530849" cy="830997"/>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28"/>
          <p:cNvSpPr>
            <a:spLocks noGrp="1"/>
          </p:cNvSpPr>
          <p:nvPr>
            <p:ph type="body" sz="quarter" idx="11" hasCustomPrompt="1"/>
          </p:nvPr>
        </p:nvSpPr>
        <p:spPr>
          <a:xfrm>
            <a:off x="583719" y="1193800"/>
            <a:ext cx="5634825" cy="1538288"/>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2" name="Chart Placeholder 31"/>
          <p:cNvSpPr>
            <a:spLocks noGrp="1"/>
          </p:cNvSpPr>
          <p:nvPr>
            <p:ph type="chart" sz="quarter" idx="19"/>
          </p:nvPr>
        </p:nvSpPr>
        <p:spPr>
          <a:xfrm>
            <a:off x="587375" y="2987040"/>
            <a:ext cx="10855324" cy="300920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4" name="Text Placeholder 4"/>
          <p:cNvSpPr>
            <a:spLocks noGrp="1"/>
          </p:cNvSpPr>
          <p:nvPr>
            <p:ph type="body" sz="quarter" idx="23" hasCustomPrompt="1"/>
          </p:nvPr>
        </p:nvSpPr>
        <p:spPr>
          <a:xfrm>
            <a:off x="7227167" y="140027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35" name="Text Placeholder 4"/>
          <p:cNvSpPr>
            <a:spLocks noGrp="1"/>
          </p:cNvSpPr>
          <p:nvPr>
            <p:ph type="body" sz="quarter" idx="24" hasCustomPrompt="1"/>
          </p:nvPr>
        </p:nvSpPr>
        <p:spPr>
          <a:xfrm>
            <a:off x="9551793" y="140027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25" name="Picture 24">
            <a:extLst>
              <a:ext uri="{FF2B5EF4-FFF2-40B4-BE49-F238E27FC236}">
                <a16:creationId xmlns:a16="http://schemas.microsoft.com/office/drawing/2014/main" id="{36F6E341-A2CC-49FD-972B-830D23CFC2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29" name="Group 28">
            <a:extLst>
              <a:ext uri="{FF2B5EF4-FFF2-40B4-BE49-F238E27FC236}">
                <a16:creationId xmlns:a16="http://schemas.microsoft.com/office/drawing/2014/main" id="{FA343DFF-D49D-40E1-8848-B9207E74FB5D}"/>
              </a:ext>
            </a:extLst>
          </p:cNvPr>
          <p:cNvGrpSpPr/>
          <p:nvPr userDrawn="1"/>
        </p:nvGrpSpPr>
        <p:grpSpPr>
          <a:xfrm>
            <a:off x="348913" y="208968"/>
            <a:ext cx="11494174" cy="825246"/>
            <a:chOff x="367169" y="208968"/>
            <a:chExt cx="11494174" cy="825246"/>
          </a:xfrm>
        </p:grpSpPr>
        <p:sp>
          <p:nvSpPr>
            <p:cNvPr id="30" name="Freeform 87">
              <a:extLst>
                <a:ext uri="{FF2B5EF4-FFF2-40B4-BE49-F238E27FC236}">
                  <a16:creationId xmlns:a16="http://schemas.microsoft.com/office/drawing/2014/main" id="{1412DA29-6F63-4579-8DD5-AEE2C098F333}"/>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Freeform 88">
              <a:extLst>
                <a:ext uri="{FF2B5EF4-FFF2-40B4-BE49-F238E27FC236}">
                  <a16:creationId xmlns:a16="http://schemas.microsoft.com/office/drawing/2014/main" id="{2A909387-C771-49F4-8F9C-48B7C29007C7}"/>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3" name="Title 1">
            <a:extLst>
              <a:ext uri="{FF2B5EF4-FFF2-40B4-BE49-F238E27FC236}">
                <a16:creationId xmlns:a16="http://schemas.microsoft.com/office/drawing/2014/main" id="{56FBF794-C113-45C9-B794-F470C1DFFD1C}"/>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35388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style">
    <p:spTree>
      <p:nvGrpSpPr>
        <p:cNvPr id="1" name=""/>
        <p:cNvGrpSpPr/>
        <p:nvPr/>
      </p:nvGrpSpPr>
      <p:grpSpPr>
        <a:xfrm>
          <a:off x="0" y="0"/>
          <a:ext cx="0" cy="0"/>
          <a:chOff x="0" y="0"/>
          <a:chExt cx="0" cy="0"/>
        </a:xfrm>
      </p:grpSpPr>
      <p:sp>
        <p:nvSpPr>
          <p:cNvPr id="28" name="Text Placeholder 28"/>
          <p:cNvSpPr>
            <a:spLocks noGrp="1"/>
          </p:cNvSpPr>
          <p:nvPr>
            <p:ph type="body" sz="quarter" idx="11" hasCustomPrompt="1"/>
          </p:nvPr>
        </p:nvSpPr>
        <p:spPr>
          <a:xfrm>
            <a:off x="583719" y="1193799"/>
            <a:ext cx="2577856" cy="4797935"/>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 name="Table Placeholder 2">
            <a:extLst>
              <a:ext uri="{FF2B5EF4-FFF2-40B4-BE49-F238E27FC236}">
                <a16:creationId xmlns:a16="http://schemas.microsoft.com/office/drawing/2014/main" id="{FEBC7993-274E-4862-A82F-BED159E58DEA}"/>
              </a:ext>
            </a:extLst>
          </p:cNvPr>
          <p:cNvSpPr>
            <a:spLocks noGrp="1"/>
          </p:cNvSpPr>
          <p:nvPr>
            <p:ph type="tbl" sz="quarter" idx="12"/>
          </p:nvPr>
        </p:nvSpPr>
        <p:spPr>
          <a:xfrm>
            <a:off x="3622675" y="1193799"/>
            <a:ext cx="7943850" cy="4797935"/>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pic>
        <p:nvPicPr>
          <p:cNvPr id="15" name="Picture 14">
            <a:extLst>
              <a:ext uri="{FF2B5EF4-FFF2-40B4-BE49-F238E27FC236}">
                <a16:creationId xmlns:a16="http://schemas.microsoft.com/office/drawing/2014/main" id="{D76B6D4D-79EF-4E8E-8D7D-F0486D0DE4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18" name="Group 17">
            <a:extLst>
              <a:ext uri="{FF2B5EF4-FFF2-40B4-BE49-F238E27FC236}">
                <a16:creationId xmlns:a16="http://schemas.microsoft.com/office/drawing/2014/main" id="{8BE3ED92-6CF6-4D7D-81F4-F4E555EBE520}"/>
              </a:ext>
            </a:extLst>
          </p:cNvPr>
          <p:cNvGrpSpPr/>
          <p:nvPr userDrawn="1"/>
        </p:nvGrpSpPr>
        <p:grpSpPr>
          <a:xfrm>
            <a:off x="348913" y="208968"/>
            <a:ext cx="11494174" cy="825246"/>
            <a:chOff x="367169" y="208968"/>
            <a:chExt cx="11494174" cy="825246"/>
          </a:xfrm>
        </p:grpSpPr>
        <p:sp>
          <p:nvSpPr>
            <p:cNvPr id="19" name="Freeform 87">
              <a:extLst>
                <a:ext uri="{FF2B5EF4-FFF2-40B4-BE49-F238E27FC236}">
                  <a16:creationId xmlns:a16="http://schemas.microsoft.com/office/drawing/2014/main" id="{DE19D964-9C5E-40A8-93E7-20F4C31F3D8D}"/>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0" name="Freeform 88">
              <a:extLst>
                <a:ext uri="{FF2B5EF4-FFF2-40B4-BE49-F238E27FC236}">
                  <a16:creationId xmlns:a16="http://schemas.microsoft.com/office/drawing/2014/main" id="{D0975381-6BF9-4F99-B2D6-D023D4B223D6}"/>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21" name="Title 1">
            <a:extLst>
              <a:ext uri="{FF2B5EF4-FFF2-40B4-BE49-F238E27FC236}">
                <a16:creationId xmlns:a16="http://schemas.microsoft.com/office/drawing/2014/main" id="{012B4F3D-08C9-488C-8A19-7FC9ED97BC44}"/>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2334240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with Example">
    <p:spTree>
      <p:nvGrpSpPr>
        <p:cNvPr id="1" name=""/>
        <p:cNvGrpSpPr/>
        <p:nvPr/>
      </p:nvGrpSpPr>
      <p:grpSpPr>
        <a:xfrm>
          <a:off x="0" y="0"/>
          <a:ext cx="0" cy="0"/>
          <a:chOff x="0" y="0"/>
          <a:chExt cx="0" cy="0"/>
        </a:xfrm>
      </p:grpSpPr>
      <p:sp>
        <p:nvSpPr>
          <p:cNvPr id="38" name="Text Placeholder 28"/>
          <p:cNvSpPr>
            <a:spLocks noGrp="1"/>
          </p:cNvSpPr>
          <p:nvPr>
            <p:ph type="body" sz="quarter" idx="11" hasCustomPrompt="1"/>
          </p:nvPr>
        </p:nvSpPr>
        <p:spPr>
          <a:xfrm>
            <a:off x="583719" y="1193799"/>
            <a:ext cx="3561562" cy="4802443"/>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4" name="Group 33">
            <a:extLst>
              <a:ext uri="{FF2B5EF4-FFF2-40B4-BE49-F238E27FC236}">
                <a16:creationId xmlns:a16="http://schemas.microsoft.com/office/drawing/2014/main" id="{EE2F91F0-C503-499A-A056-0AEA3240A692}"/>
              </a:ext>
            </a:extLst>
          </p:cNvPr>
          <p:cNvGrpSpPr/>
          <p:nvPr userDrawn="1"/>
        </p:nvGrpSpPr>
        <p:grpSpPr>
          <a:xfrm>
            <a:off x="348913" y="208968"/>
            <a:ext cx="11494174" cy="825246"/>
            <a:chOff x="367169" y="208968"/>
            <a:chExt cx="11494174" cy="825246"/>
          </a:xfrm>
        </p:grpSpPr>
        <p:sp>
          <p:nvSpPr>
            <p:cNvPr id="35" name="Freeform 87">
              <a:extLst>
                <a:ext uri="{FF2B5EF4-FFF2-40B4-BE49-F238E27FC236}">
                  <a16:creationId xmlns:a16="http://schemas.microsoft.com/office/drawing/2014/main" id="{4EA73A81-291E-44E6-BC07-1A6818F918D8}"/>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6" name="Freeform 88">
              <a:extLst>
                <a:ext uri="{FF2B5EF4-FFF2-40B4-BE49-F238E27FC236}">
                  <a16:creationId xmlns:a16="http://schemas.microsoft.com/office/drawing/2014/main" id="{6DCB0B60-9CEF-4E91-87C8-099E8EF1AE41}"/>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7" name="Title 1">
            <a:extLst>
              <a:ext uri="{FF2B5EF4-FFF2-40B4-BE49-F238E27FC236}">
                <a16:creationId xmlns:a16="http://schemas.microsoft.com/office/drawing/2014/main" id="{7CB1B8A0-F44E-42F3-8244-AF9AAE056F7D}"/>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338420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689E10B-7A2D-4D52-91D7-272AC77F4BC3}"/>
              </a:ext>
            </a:extLst>
          </p:cNvPr>
          <p:cNvGrpSpPr/>
          <p:nvPr userDrawn="1"/>
        </p:nvGrpSpPr>
        <p:grpSpPr>
          <a:xfrm>
            <a:off x="9725164" y="5100638"/>
            <a:ext cx="1866251" cy="530864"/>
            <a:chOff x="10051659" y="219383"/>
            <a:chExt cx="1866251" cy="530864"/>
          </a:xfrm>
        </p:grpSpPr>
        <p:sp>
          <p:nvSpPr>
            <p:cNvPr id="33" name="Rectangle 32">
              <a:extLst>
                <a:ext uri="{FF2B5EF4-FFF2-40B4-BE49-F238E27FC236}">
                  <a16:creationId xmlns:a16="http://schemas.microsoft.com/office/drawing/2014/main" id="{20902115-17A3-4FF4-8933-E457533D3BD2}"/>
                </a:ext>
              </a:extLst>
            </p:cNvPr>
            <p:cNvSpPr>
              <a:spLocks noChangeArrowheads="1"/>
            </p:cNvSpPr>
            <p:nvPr/>
          </p:nvSpPr>
          <p:spPr bwMode="auto">
            <a:xfrm>
              <a:off x="11101403" y="580970"/>
              <a:ext cx="8159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accent4">
                      <a:lumMod val="75000"/>
                      <a:lumOff val="25000"/>
                    </a:schemeClr>
                  </a:solidFill>
                  <a:effectLst/>
                  <a:latin typeface="Graphik Light" panose="020B0403030202060203" pitchFamily="34" charset="0"/>
                </a:rPr>
                <a:t>love the new</a:t>
              </a:r>
              <a:endParaRPr kumimoji="0" lang="en-US" altLang="en-US" sz="1800" b="0" i="0" u="none" strike="noStrike" cap="none" normalizeH="0" baseline="0">
                <a:ln>
                  <a:noFill/>
                </a:ln>
                <a:solidFill>
                  <a:schemeClr val="accent4">
                    <a:lumMod val="75000"/>
                    <a:lumOff val="25000"/>
                  </a:schemeClr>
                </a:solidFill>
                <a:effectLst/>
                <a:latin typeface="Arial" panose="020B0604020202020204" pitchFamily="34" charset="0"/>
              </a:endParaRPr>
            </a:p>
          </p:txBody>
        </p:sp>
        <p:pic>
          <p:nvPicPr>
            <p:cNvPr id="40" name="Picture 39">
              <a:extLst>
                <a:ext uri="{FF2B5EF4-FFF2-40B4-BE49-F238E27FC236}">
                  <a16:creationId xmlns:a16="http://schemas.microsoft.com/office/drawing/2014/main" id="{88B2C8E2-D1A5-44FD-BFA6-31944771C5C4}"/>
                </a:ext>
              </a:extLst>
            </p:cNvPr>
            <p:cNvPicPr>
              <a:picLocks noChangeAspect="1"/>
            </p:cNvPicPr>
            <p:nvPr/>
          </p:nvPicPr>
          <p:blipFill>
            <a:blip r:embed="rId2"/>
            <a:stretch>
              <a:fillRect/>
            </a:stretch>
          </p:blipFill>
          <p:spPr>
            <a:xfrm>
              <a:off x="10051659" y="219383"/>
              <a:ext cx="1866251" cy="330954"/>
            </a:xfrm>
            <a:prstGeom prst="rect">
              <a:avLst/>
            </a:prstGeom>
          </p:spPr>
        </p:pic>
      </p:grpSp>
      <p:sp>
        <p:nvSpPr>
          <p:cNvPr id="29" name="Freeform 87">
            <a:extLst>
              <a:ext uri="{FF2B5EF4-FFF2-40B4-BE49-F238E27FC236}">
                <a16:creationId xmlns:a16="http://schemas.microsoft.com/office/drawing/2014/main" id="{44F1EA6C-6062-47A1-9608-6D11E17B5C6A}"/>
              </a:ext>
            </a:extLst>
          </p:cNvPr>
          <p:cNvSpPr>
            <a:spLocks/>
          </p:cNvSpPr>
          <p:nvPr userDrawn="1"/>
        </p:nvSpPr>
        <p:spPr bwMode="auto">
          <a:xfrm>
            <a:off x="11293812" y="316642"/>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4" name="Rectangle 34"/>
          <p:cNvSpPr>
            <a:spLocks noChangeArrowheads="1"/>
          </p:cNvSpPr>
          <p:nvPr userDrawn="1"/>
        </p:nvSpPr>
        <p:spPr bwMode="auto">
          <a:xfrm>
            <a:off x="566071" y="5266115"/>
            <a:ext cx="14972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a:ln>
                  <a:noFill/>
                </a:ln>
                <a:solidFill>
                  <a:schemeClr val="accent4">
                    <a:lumMod val="75000"/>
                    <a:lumOff val="25000"/>
                  </a:schemeClr>
                </a:solidFill>
                <a:effectLst/>
                <a:latin typeface="Segoe UI" panose="020B0502040204020203" pitchFamily="34" charset="0"/>
              </a:rPr>
              <a:t>End Slide</a:t>
            </a:r>
            <a:endParaRPr kumimoji="0" lang="en-US" altLang="en-US" sz="1800" b="0" i="0" u="none" strike="noStrike" cap="none" normalizeH="0" baseline="0">
              <a:ln>
                <a:noFill/>
              </a:ln>
              <a:solidFill>
                <a:schemeClr val="accent4">
                  <a:lumMod val="75000"/>
                  <a:lumOff val="25000"/>
                </a:schemeClr>
              </a:solidFill>
              <a:effectLst/>
              <a:latin typeface="Arial" panose="020B0604020202020204" pitchFamily="34" charset="0"/>
            </a:endParaRPr>
          </a:p>
        </p:txBody>
      </p:sp>
      <p:grpSp>
        <p:nvGrpSpPr>
          <p:cNvPr id="2" name="Group 1">
            <a:extLst>
              <a:ext uri="{FF2B5EF4-FFF2-40B4-BE49-F238E27FC236}">
                <a16:creationId xmlns:a16="http://schemas.microsoft.com/office/drawing/2014/main" id="{D2557B7B-39EF-4886-8943-744CCBEC29B4}"/>
              </a:ext>
            </a:extLst>
          </p:cNvPr>
          <p:cNvGrpSpPr/>
          <p:nvPr userDrawn="1"/>
        </p:nvGrpSpPr>
        <p:grpSpPr>
          <a:xfrm>
            <a:off x="515938" y="6180138"/>
            <a:ext cx="11125200" cy="34925"/>
            <a:chOff x="515938" y="6180138"/>
            <a:chExt cx="11125200" cy="34925"/>
          </a:xfrm>
        </p:grpSpPr>
        <p:sp>
          <p:nvSpPr>
            <p:cNvPr id="35" name="Rectangle 35"/>
            <p:cNvSpPr>
              <a:spLocks noChangeArrowheads="1"/>
            </p:cNvSpPr>
            <p:nvPr userDrawn="1"/>
          </p:nvSpPr>
          <p:spPr bwMode="auto">
            <a:xfrm>
              <a:off x="8785225" y="6180138"/>
              <a:ext cx="2855913" cy="34925"/>
            </a:xfrm>
            <a:prstGeom prst="rect">
              <a:avLst/>
            </a:prstGeom>
            <a:solidFill>
              <a:srgbClr val="E52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6" name="Rectangle 36"/>
            <p:cNvSpPr>
              <a:spLocks noChangeArrowheads="1"/>
            </p:cNvSpPr>
            <p:nvPr userDrawn="1"/>
          </p:nvSpPr>
          <p:spPr bwMode="auto">
            <a:xfrm>
              <a:off x="6065838" y="6180138"/>
              <a:ext cx="2754313" cy="34925"/>
            </a:xfrm>
            <a:prstGeom prst="rect">
              <a:avLst/>
            </a:prstGeom>
            <a:solidFill>
              <a:srgbClr val="F7A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Rectangle 37"/>
            <p:cNvSpPr>
              <a:spLocks noChangeArrowheads="1"/>
            </p:cNvSpPr>
            <p:nvPr userDrawn="1"/>
          </p:nvSpPr>
          <p:spPr bwMode="auto">
            <a:xfrm>
              <a:off x="3659188" y="6180138"/>
              <a:ext cx="2449513" cy="34925"/>
            </a:xfrm>
            <a:prstGeom prst="rect">
              <a:avLst/>
            </a:prstGeom>
            <a:solidFill>
              <a:srgbClr val="B14E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Rectangle 38"/>
            <p:cNvSpPr>
              <a:spLocks noChangeArrowheads="1"/>
            </p:cNvSpPr>
            <p:nvPr userDrawn="1"/>
          </p:nvSpPr>
          <p:spPr bwMode="auto">
            <a:xfrm>
              <a:off x="515938" y="6180138"/>
              <a:ext cx="1717675" cy="34925"/>
            </a:xfrm>
            <a:prstGeom prst="rect">
              <a:avLst/>
            </a:prstGeom>
            <a:solidFill>
              <a:srgbClr val="1EAC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9" name="Rectangle 39"/>
            <p:cNvSpPr>
              <a:spLocks noChangeArrowheads="1"/>
            </p:cNvSpPr>
            <p:nvPr userDrawn="1"/>
          </p:nvSpPr>
          <p:spPr bwMode="auto">
            <a:xfrm>
              <a:off x="2182813" y="6180138"/>
              <a:ext cx="1717675" cy="34925"/>
            </a:xfrm>
            <a:prstGeom prst="rect">
              <a:avLst/>
            </a:prstGeom>
            <a:solidFill>
              <a:srgbClr val="0181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Tree>
    <p:extLst>
      <p:ext uri="{BB962C8B-B14F-4D97-AF65-F5344CB8AC3E}">
        <p14:creationId xmlns:p14="http://schemas.microsoft.com/office/powerpoint/2010/main" val="3864649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CBAB82-E331-4132-90D5-EF1ED51B68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7" name="Picture Placeholder 6">
            <a:extLst>
              <a:ext uri="{FF2B5EF4-FFF2-40B4-BE49-F238E27FC236}">
                <a16:creationId xmlns:a16="http://schemas.microsoft.com/office/drawing/2014/main" id="{4A323DB2-4197-4643-9112-50A2EEFA504B}"/>
              </a:ext>
            </a:extLst>
          </p:cNvPr>
          <p:cNvSpPr>
            <a:spLocks noGrp="1"/>
          </p:cNvSpPr>
          <p:nvPr>
            <p:ph type="pic" sz="quarter" idx="17"/>
          </p:nvPr>
        </p:nvSpPr>
        <p:spPr>
          <a:xfrm>
            <a:off x="6537961" y="0"/>
            <a:ext cx="5654040" cy="6858000"/>
          </a:xfrm>
          <a:solidFill>
            <a:schemeClr val="bg1">
              <a:lumMod val="85000"/>
            </a:schemeClr>
          </a:solidFill>
        </p:spPr>
        <p:txBody>
          <a:bodyPr/>
          <a:lstStyle/>
          <a:p>
            <a:endParaRPr lang="en-IN"/>
          </a:p>
        </p:txBody>
      </p:sp>
      <p:sp>
        <p:nvSpPr>
          <p:cNvPr id="42" name="Text Placeholder 41"/>
          <p:cNvSpPr>
            <a:spLocks noGrp="1"/>
          </p:cNvSpPr>
          <p:nvPr>
            <p:ph type="body" sz="quarter" idx="12" hasCustomPrompt="1"/>
          </p:nvPr>
        </p:nvSpPr>
        <p:spPr>
          <a:xfrm>
            <a:off x="604738" y="2051821"/>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8" name="Title 2188"/>
          <p:cNvSpPr>
            <a:spLocks noGrp="1"/>
          </p:cNvSpPr>
          <p:nvPr>
            <p:ph type="title" hasCustomPrompt="1"/>
          </p:nvPr>
        </p:nvSpPr>
        <p:spPr>
          <a:xfrm>
            <a:off x="604738" y="1333881"/>
            <a:ext cx="3692942" cy="387798"/>
          </a:xfrm>
        </p:spPr>
        <p:txBody>
          <a:bodyPr lIns="0" tIns="0" rIns="0" bIns="0"/>
          <a:lstStyle>
            <a:lvl1pPr>
              <a:defRPr>
                <a:solidFill>
                  <a:schemeClr val="accent4">
                    <a:lumMod val="75000"/>
                    <a:lumOff val="25000"/>
                  </a:schemeClr>
                </a:solidFill>
              </a:defRPr>
            </a:lvl1pPr>
          </a:lstStyle>
          <a:p>
            <a:r>
              <a:rPr lang="en-US" sz="2800"/>
              <a:t>Agenda</a:t>
            </a:r>
            <a:endParaRPr lang="en-IN" sz="2800"/>
          </a:p>
        </p:txBody>
      </p:sp>
      <p:sp>
        <p:nvSpPr>
          <p:cNvPr id="18"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336"/>
          <p:cNvSpPr>
            <a:spLocks/>
          </p:cNvSpPr>
          <p:nvPr userDrawn="1"/>
        </p:nvSpPr>
        <p:spPr bwMode="auto">
          <a:xfrm>
            <a:off x="342122" y="5560343"/>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20" name="Freeform 337"/>
          <p:cNvSpPr>
            <a:spLocks/>
          </p:cNvSpPr>
          <p:nvPr userDrawn="1"/>
        </p:nvSpPr>
        <p:spPr bwMode="auto">
          <a:xfrm>
            <a:off x="5509577" y="825320"/>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p>
        </p:txBody>
      </p:sp>
      <p:sp>
        <p:nvSpPr>
          <p:cNvPr id="30" name="Text Placeholder 41">
            <a:extLst>
              <a:ext uri="{FF2B5EF4-FFF2-40B4-BE49-F238E27FC236}">
                <a16:creationId xmlns:a16="http://schemas.microsoft.com/office/drawing/2014/main" id="{CFA007C2-FFF8-49F2-9B63-D68D77A02B76}"/>
              </a:ext>
            </a:extLst>
          </p:cNvPr>
          <p:cNvSpPr>
            <a:spLocks noGrp="1"/>
          </p:cNvSpPr>
          <p:nvPr>
            <p:ph type="body" sz="quarter" idx="13" hasCustomPrompt="1"/>
          </p:nvPr>
        </p:nvSpPr>
        <p:spPr>
          <a:xfrm>
            <a:off x="604738" y="2498367"/>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32" name="Text Placeholder 41">
            <a:extLst>
              <a:ext uri="{FF2B5EF4-FFF2-40B4-BE49-F238E27FC236}">
                <a16:creationId xmlns:a16="http://schemas.microsoft.com/office/drawing/2014/main" id="{B1AF48C2-DB18-4E79-B36B-38507C758795}"/>
              </a:ext>
            </a:extLst>
          </p:cNvPr>
          <p:cNvSpPr>
            <a:spLocks noGrp="1"/>
          </p:cNvSpPr>
          <p:nvPr>
            <p:ph type="body" sz="quarter" idx="14" hasCustomPrompt="1"/>
          </p:nvPr>
        </p:nvSpPr>
        <p:spPr>
          <a:xfrm>
            <a:off x="604738" y="2944913"/>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34" name="Text Placeholder 41">
            <a:extLst>
              <a:ext uri="{FF2B5EF4-FFF2-40B4-BE49-F238E27FC236}">
                <a16:creationId xmlns:a16="http://schemas.microsoft.com/office/drawing/2014/main" id="{72360D8A-FFD7-49C9-90D8-0765E6183F77}"/>
              </a:ext>
            </a:extLst>
          </p:cNvPr>
          <p:cNvSpPr>
            <a:spLocks noGrp="1"/>
          </p:cNvSpPr>
          <p:nvPr>
            <p:ph type="body" sz="quarter" idx="15" hasCustomPrompt="1"/>
          </p:nvPr>
        </p:nvSpPr>
        <p:spPr>
          <a:xfrm>
            <a:off x="604738" y="3391459"/>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Tree>
    <p:extLst>
      <p:ext uri="{BB962C8B-B14F-4D97-AF65-F5344CB8AC3E}">
        <p14:creationId xmlns:p14="http://schemas.microsoft.com/office/powerpoint/2010/main" val="17577262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DCCDDA9-8EBB-4A70-A457-2D6CBFD3B15F}"/>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
        <p:nvSpPr>
          <p:cNvPr id="38" name="Text Placeholder 28"/>
          <p:cNvSpPr>
            <a:spLocks noGrp="1"/>
          </p:cNvSpPr>
          <p:nvPr>
            <p:ph type="body" sz="quarter" idx="11" hasCustomPrompt="1"/>
          </p:nvPr>
        </p:nvSpPr>
        <p:spPr>
          <a:xfrm>
            <a:off x="587375" y="1193799"/>
            <a:ext cx="10978866" cy="4802443"/>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8" name="Group 7">
            <a:extLst>
              <a:ext uri="{FF2B5EF4-FFF2-40B4-BE49-F238E27FC236}">
                <a16:creationId xmlns:a16="http://schemas.microsoft.com/office/drawing/2014/main" id="{DAD9B248-47F9-4B13-AE99-166A216EB0BB}"/>
              </a:ext>
            </a:extLst>
          </p:cNvPr>
          <p:cNvGrpSpPr/>
          <p:nvPr userDrawn="1"/>
        </p:nvGrpSpPr>
        <p:grpSpPr>
          <a:xfrm>
            <a:off x="348913" y="208968"/>
            <a:ext cx="11494174" cy="825246"/>
            <a:chOff x="367169" y="208968"/>
            <a:chExt cx="11494174" cy="825246"/>
          </a:xfrm>
        </p:grpSpPr>
        <p:sp>
          <p:nvSpPr>
            <p:cNvPr id="9" name="Freeform 87">
              <a:extLst>
                <a:ext uri="{FF2B5EF4-FFF2-40B4-BE49-F238E27FC236}">
                  <a16:creationId xmlns:a16="http://schemas.microsoft.com/office/drawing/2014/main" id="{B063F39F-CDEE-475D-B5B3-F3D2D124DA8E}"/>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2" name="Freeform 88">
              <a:extLst>
                <a:ext uri="{FF2B5EF4-FFF2-40B4-BE49-F238E27FC236}">
                  <a16:creationId xmlns:a16="http://schemas.microsoft.com/office/drawing/2014/main" id="{5B99E97F-DEF6-4CD9-B72C-37C14E1E7F70}"/>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28139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A7F4D7-EC8A-431C-97DF-73AEEFE79E68}"/>
              </a:ext>
            </a:extLst>
          </p:cNvPr>
          <p:cNvGrpSpPr/>
          <p:nvPr userDrawn="1"/>
        </p:nvGrpSpPr>
        <p:grpSpPr>
          <a:xfrm>
            <a:off x="348913" y="208968"/>
            <a:ext cx="11494174" cy="825246"/>
            <a:chOff x="367169" y="208968"/>
            <a:chExt cx="11494174" cy="825246"/>
          </a:xfrm>
        </p:grpSpPr>
        <p:sp>
          <p:nvSpPr>
            <p:cNvPr id="10" name="Freeform 87">
              <a:extLst>
                <a:ext uri="{FF2B5EF4-FFF2-40B4-BE49-F238E27FC236}">
                  <a16:creationId xmlns:a16="http://schemas.microsoft.com/office/drawing/2014/main" id="{C707C86A-767B-4FA6-AA32-26528DBDD0D5}"/>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1" name="Freeform 88">
              <a:extLst>
                <a:ext uri="{FF2B5EF4-FFF2-40B4-BE49-F238E27FC236}">
                  <a16:creationId xmlns:a16="http://schemas.microsoft.com/office/drawing/2014/main" id="{68850415-29AC-4CD2-952A-ADAE31621C82}"/>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6" name="Title 1"/>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426559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83004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ntent style 1">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CBAB82-E331-4132-90D5-EF1ED51B68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1" name="Picture Placeholder 20"/>
          <p:cNvSpPr>
            <a:spLocks noGrp="1"/>
          </p:cNvSpPr>
          <p:nvPr>
            <p:ph type="pic" sz="quarter" idx="13"/>
          </p:nvPr>
        </p:nvSpPr>
        <p:spPr>
          <a:xfrm>
            <a:off x="5319712" y="0"/>
            <a:ext cx="6862763" cy="6858000"/>
          </a:xfrm>
          <a:custGeom>
            <a:avLst/>
            <a:gdLst>
              <a:gd name="connsiteX0" fmla="*/ 0 w 6862763"/>
              <a:gd name="connsiteY0" fmla="*/ 0 h 6858000"/>
              <a:gd name="connsiteX1" fmla="*/ 1396397 w 6862763"/>
              <a:gd name="connsiteY1" fmla="*/ 0 h 6858000"/>
              <a:gd name="connsiteX2" fmla="*/ 1396397 w 6862763"/>
              <a:gd name="connsiteY2" fmla="*/ 966952 h 6858000"/>
              <a:gd name="connsiteX3" fmla="*/ 3120094 w 6862763"/>
              <a:gd name="connsiteY3" fmla="*/ 966952 h 6858000"/>
              <a:gd name="connsiteX4" fmla="*/ 3120094 w 6862763"/>
              <a:gd name="connsiteY4" fmla="*/ 0 h 6858000"/>
              <a:gd name="connsiteX5" fmla="*/ 6862763 w 6862763"/>
              <a:gd name="connsiteY5" fmla="*/ 0 h 6858000"/>
              <a:gd name="connsiteX6" fmla="*/ 6862763 w 6862763"/>
              <a:gd name="connsiteY6" fmla="*/ 6858000 h 6858000"/>
              <a:gd name="connsiteX7" fmla="*/ 4843791 w 6862763"/>
              <a:gd name="connsiteY7" fmla="*/ 6858000 h 6858000"/>
              <a:gd name="connsiteX8" fmla="*/ 4843791 w 6862763"/>
              <a:gd name="connsiteY8" fmla="*/ 5969876 h 6858000"/>
              <a:gd name="connsiteX9" fmla="*/ 5674108 w 6862763"/>
              <a:gd name="connsiteY9" fmla="*/ 5969876 h 6858000"/>
              <a:gd name="connsiteX10" fmla="*/ 5674108 w 6862763"/>
              <a:gd name="connsiteY10" fmla="*/ 5002924 h 6858000"/>
              <a:gd name="connsiteX11" fmla="*/ 4780841 w 6862763"/>
              <a:gd name="connsiteY11" fmla="*/ 5002924 h 6858000"/>
              <a:gd name="connsiteX12" fmla="*/ 4780841 w 6862763"/>
              <a:gd name="connsiteY12" fmla="*/ 5969876 h 6858000"/>
              <a:gd name="connsiteX13" fmla="*/ 3120094 w 6862763"/>
              <a:gd name="connsiteY13" fmla="*/ 5969876 h 6858000"/>
              <a:gd name="connsiteX14" fmla="*/ 3120094 w 6862763"/>
              <a:gd name="connsiteY14" fmla="*/ 5002924 h 6858000"/>
              <a:gd name="connsiteX15" fmla="*/ 1396397 w 6862763"/>
              <a:gd name="connsiteY15" fmla="*/ 5002924 h 6858000"/>
              <a:gd name="connsiteX16" fmla="*/ 1396397 w 6862763"/>
              <a:gd name="connsiteY16" fmla="*/ 5969876 h 6858000"/>
              <a:gd name="connsiteX17" fmla="*/ 3120094 w 6862763"/>
              <a:gd name="connsiteY17" fmla="*/ 5969876 h 6858000"/>
              <a:gd name="connsiteX18" fmla="*/ 3120094 w 6862763"/>
              <a:gd name="connsiteY18" fmla="*/ 6858000 h 6858000"/>
              <a:gd name="connsiteX19" fmla="*/ 0 w 6862763"/>
              <a:gd name="connsiteY19" fmla="*/ 6858000 h 6858000"/>
              <a:gd name="connsiteX20" fmla="*/ 0 w 6862763"/>
              <a:gd name="connsiteY20" fmla="*/ 5025202 h 6858000"/>
              <a:gd name="connsiteX21" fmla="*/ 1396209 w 6862763"/>
              <a:gd name="connsiteY21" fmla="*/ 5025202 h 6858000"/>
              <a:gd name="connsiteX22" fmla="*/ 1396209 w 6862763"/>
              <a:gd name="connsiteY22" fmla="*/ 4058250 h 6858000"/>
              <a:gd name="connsiteX23" fmla="*/ 0 w 6862763"/>
              <a:gd name="connsiteY23" fmla="*/ 4058250 h 6858000"/>
              <a:gd name="connsiteX24" fmla="*/ 0 w 6862763"/>
              <a:gd name="connsiteY24" fmla="*/ 1933905 h 6858000"/>
              <a:gd name="connsiteX25" fmla="*/ 1396209 w 6862763"/>
              <a:gd name="connsiteY25" fmla="*/ 1933905 h 6858000"/>
              <a:gd name="connsiteX26" fmla="*/ 1396209 w 6862763"/>
              <a:gd name="connsiteY26" fmla="*/ 966952 h 6858000"/>
              <a:gd name="connsiteX27" fmla="*/ 0 w 6862763"/>
              <a:gd name="connsiteY27" fmla="*/ 966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2763" h="6858000">
                <a:moveTo>
                  <a:pt x="0" y="0"/>
                </a:moveTo>
                <a:lnTo>
                  <a:pt x="1396397" y="0"/>
                </a:lnTo>
                <a:lnTo>
                  <a:pt x="1396397" y="966952"/>
                </a:lnTo>
                <a:lnTo>
                  <a:pt x="3120094" y="966952"/>
                </a:lnTo>
                <a:lnTo>
                  <a:pt x="3120094" y="0"/>
                </a:lnTo>
                <a:lnTo>
                  <a:pt x="6862763" y="0"/>
                </a:lnTo>
                <a:lnTo>
                  <a:pt x="6862763" y="6858000"/>
                </a:lnTo>
                <a:lnTo>
                  <a:pt x="4843791" y="6858000"/>
                </a:lnTo>
                <a:lnTo>
                  <a:pt x="4843791" y="5969876"/>
                </a:lnTo>
                <a:lnTo>
                  <a:pt x="5674108" y="5969876"/>
                </a:lnTo>
                <a:lnTo>
                  <a:pt x="5674108" y="5002924"/>
                </a:lnTo>
                <a:lnTo>
                  <a:pt x="4780841" y="5002924"/>
                </a:lnTo>
                <a:lnTo>
                  <a:pt x="4780841" y="5969876"/>
                </a:lnTo>
                <a:lnTo>
                  <a:pt x="3120094" y="5969876"/>
                </a:lnTo>
                <a:lnTo>
                  <a:pt x="3120094" y="5002924"/>
                </a:lnTo>
                <a:lnTo>
                  <a:pt x="1396397" y="5002924"/>
                </a:lnTo>
                <a:lnTo>
                  <a:pt x="1396397" y="5969876"/>
                </a:lnTo>
                <a:lnTo>
                  <a:pt x="3120094" y="5969876"/>
                </a:lnTo>
                <a:lnTo>
                  <a:pt x="3120094" y="6858000"/>
                </a:lnTo>
                <a:lnTo>
                  <a:pt x="0" y="6858000"/>
                </a:lnTo>
                <a:lnTo>
                  <a:pt x="0" y="5025202"/>
                </a:lnTo>
                <a:lnTo>
                  <a:pt x="1396209" y="5025202"/>
                </a:lnTo>
                <a:lnTo>
                  <a:pt x="1396209" y="4058250"/>
                </a:lnTo>
                <a:lnTo>
                  <a:pt x="0" y="4058250"/>
                </a:lnTo>
                <a:lnTo>
                  <a:pt x="0" y="1933905"/>
                </a:lnTo>
                <a:lnTo>
                  <a:pt x="1396209" y="1933905"/>
                </a:lnTo>
                <a:lnTo>
                  <a:pt x="1396209" y="966952"/>
                </a:lnTo>
                <a:lnTo>
                  <a:pt x="0" y="966952"/>
                </a:lnTo>
                <a:close/>
              </a:path>
            </a:pathLst>
          </a:custGeom>
          <a:solidFill>
            <a:schemeClr val="bg1">
              <a:lumMod val="85000"/>
            </a:schemeClr>
          </a:solidFill>
        </p:spPr>
        <p:txBody>
          <a:bodyPr wrap="square">
            <a:noAutofit/>
          </a:bodyPr>
          <a:lstStyle>
            <a:lvl1pPr>
              <a:defRPr>
                <a:solidFill>
                  <a:schemeClr val="accent4">
                    <a:lumMod val="75000"/>
                    <a:lumOff val="25000"/>
                  </a:schemeClr>
                </a:solidFill>
              </a:defRPr>
            </a:lvl1pPr>
          </a:lstStyle>
          <a:p>
            <a:endParaRPr lang="en-IN"/>
          </a:p>
        </p:txBody>
      </p:sp>
      <p:sp>
        <p:nvSpPr>
          <p:cNvPr id="42" name="Text Placeholder 41"/>
          <p:cNvSpPr>
            <a:spLocks noGrp="1"/>
          </p:cNvSpPr>
          <p:nvPr>
            <p:ph type="body" sz="quarter" idx="12" hasCustomPrompt="1"/>
          </p:nvPr>
        </p:nvSpPr>
        <p:spPr>
          <a:xfrm>
            <a:off x="604838" y="1785651"/>
            <a:ext cx="3468687" cy="4210591"/>
          </a:xfrm>
        </p:spPr>
        <p:txBody>
          <a:bodyPr lIns="0" tIns="0" rIns="0" bIns="0">
            <a:normAutofit/>
          </a:bodyPr>
          <a:lstStyle>
            <a:lvl1pPr marL="0" inden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8" name="Title 2188"/>
          <p:cNvSpPr>
            <a:spLocks noGrp="1"/>
          </p:cNvSpPr>
          <p:nvPr>
            <p:ph type="title" hasCustomPrompt="1"/>
          </p:nvPr>
        </p:nvSpPr>
        <p:spPr>
          <a:xfrm>
            <a:off x="604738" y="330140"/>
            <a:ext cx="3243067" cy="387798"/>
          </a:xfrm>
        </p:spPr>
        <p:txBody>
          <a:bodyPr wrap="none" lIns="0" tIns="0" rIns="0" bIns="0"/>
          <a:lstStyle>
            <a:lvl1pPr>
              <a:defRPr>
                <a:solidFill>
                  <a:schemeClr val="accent4">
                    <a:lumMod val="75000"/>
                    <a:lumOff val="25000"/>
                  </a:schemeClr>
                </a:solidFill>
              </a:defRPr>
            </a:lvl1pPr>
          </a:lstStyle>
          <a:p>
            <a:r>
              <a:rPr lang="en-US" sz="2800"/>
              <a:t>Headline goes here</a:t>
            </a:r>
            <a:endParaRPr lang="en-IN" sz="2800"/>
          </a:p>
        </p:txBody>
      </p:sp>
      <p:sp>
        <p:nvSpPr>
          <p:cNvPr id="18"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9" name="Freeform 336"/>
          <p:cNvSpPr>
            <a:spLocks/>
          </p:cNvSpPr>
          <p:nvPr userDrawn="1"/>
        </p:nvSpPr>
        <p:spPr bwMode="auto">
          <a:xfrm>
            <a:off x="342122" y="5693347"/>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0" name="Freeform 337"/>
          <p:cNvSpPr>
            <a:spLocks/>
          </p:cNvSpPr>
          <p:nvPr userDrawn="1"/>
        </p:nvSpPr>
        <p:spPr bwMode="auto">
          <a:xfrm>
            <a:off x="4811484" y="173038"/>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 name="Text Placeholder 2"/>
          <p:cNvSpPr>
            <a:spLocks noGrp="1"/>
          </p:cNvSpPr>
          <p:nvPr>
            <p:ph type="body" sz="quarter" idx="14" hasCustomPrompt="1"/>
          </p:nvPr>
        </p:nvSpPr>
        <p:spPr>
          <a:xfrm>
            <a:off x="604739" y="1260917"/>
            <a:ext cx="2743200" cy="256224"/>
          </a:xfrm>
        </p:spPr>
        <p:txBody>
          <a:bodyPr lIns="0" tIns="0" rIns="0" bIns="0">
            <a:spAutoFit/>
          </a:bodyPr>
          <a:lstStyle>
            <a:lvl1pPr>
              <a:defRPr>
                <a:solidFill>
                  <a:schemeClr val="accent4">
                    <a:lumMod val="75000"/>
                    <a:lumOff val="25000"/>
                  </a:schemeClr>
                </a:solidFill>
              </a:defRPr>
            </a:lvl1pPr>
          </a:lstStyle>
          <a:p>
            <a:pPr lvl="0"/>
            <a:r>
              <a:rPr lang="en-US"/>
              <a:t>Subhead goes here</a:t>
            </a:r>
          </a:p>
        </p:txBody>
      </p:sp>
    </p:spTree>
    <p:extLst>
      <p:ext uri="{BB962C8B-B14F-4D97-AF65-F5344CB8AC3E}">
        <p14:creationId xmlns:p14="http://schemas.microsoft.com/office/powerpoint/2010/main" val="292037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ntent style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61D4259-8A6D-489D-B509-46629ED2E1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15" name="Picture Placeholder 14"/>
          <p:cNvSpPr>
            <a:spLocks noGrp="1"/>
          </p:cNvSpPr>
          <p:nvPr>
            <p:ph type="pic" sz="quarter" idx="10"/>
          </p:nvPr>
        </p:nvSpPr>
        <p:spPr>
          <a:xfrm>
            <a:off x="0" y="1193799"/>
            <a:ext cx="12192000" cy="566420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583719" y="337617"/>
            <a:ext cx="3243067" cy="387798"/>
          </a:xfrm>
        </p:spPr>
        <p:txBody>
          <a:bodyPr wrap="none" lIns="0" tIns="0" rIns="0" bIns="0"/>
          <a:lstStyle>
            <a:lvl1pPr>
              <a:defRPr>
                <a:solidFill>
                  <a:schemeClr val="accent4">
                    <a:lumMod val="75000"/>
                    <a:lumOff val="25000"/>
                  </a:schemeClr>
                </a:solidFill>
              </a:defRPr>
            </a:lvl1pPr>
          </a:lstStyle>
          <a:p>
            <a:r>
              <a:rPr lang="en-IN"/>
              <a:t>Headline goes here</a:t>
            </a:r>
          </a:p>
        </p:txBody>
      </p:sp>
      <p:grpSp>
        <p:nvGrpSpPr>
          <p:cNvPr id="2" name="Group 1">
            <a:extLst>
              <a:ext uri="{FF2B5EF4-FFF2-40B4-BE49-F238E27FC236}">
                <a16:creationId xmlns:a16="http://schemas.microsoft.com/office/drawing/2014/main" id="{F8113527-9019-4AEA-89DC-74A5346CF736}"/>
              </a:ext>
            </a:extLst>
          </p:cNvPr>
          <p:cNvGrpSpPr/>
          <p:nvPr userDrawn="1"/>
        </p:nvGrpSpPr>
        <p:grpSpPr>
          <a:xfrm>
            <a:off x="348913" y="244433"/>
            <a:ext cx="11494174" cy="798915"/>
            <a:chOff x="367169" y="244433"/>
            <a:chExt cx="11494174" cy="798915"/>
          </a:xfrm>
        </p:grpSpPr>
        <p:sp>
          <p:nvSpPr>
            <p:cNvPr id="10" name="Freeform 87"/>
            <p:cNvSpPr>
              <a:spLocks/>
            </p:cNvSpPr>
            <p:nvPr userDrawn="1"/>
          </p:nvSpPr>
          <p:spPr bwMode="auto">
            <a:xfrm>
              <a:off x="11312068" y="244433"/>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1" name="Freeform 88"/>
            <p:cNvSpPr>
              <a:spLocks/>
            </p:cNvSpPr>
            <p:nvPr userDrawn="1"/>
          </p:nvSpPr>
          <p:spPr bwMode="auto">
            <a:xfrm>
              <a:off x="367169" y="708385"/>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17" name="Text Placeholder 16"/>
          <p:cNvSpPr>
            <a:spLocks noGrp="1"/>
          </p:cNvSpPr>
          <p:nvPr>
            <p:ph type="body" sz="quarter" idx="11" hasCustomPrompt="1"/>
          </p:nvPr>
        </p:nvSpPr>
        <p:spPr>
          <a:xfrm>
            <a:off x="4357296" y="251715"/>
            <a:ext cx="6602649" cy="896830"/>
          </a:xfrm>
        </p:spPr>
        <p:txBody>
          <a:bodyPr wrap="square" lIns="0" tIns="0" rIns="0" bIns="0">
            <a:normAutofit/>
          </a:bodyPr>
          <a:lstStyle>
            <a:lvl1pPr marL="0" indent="0" algn="l" defTabSz="914400" rtl="0" eaLnBrk="1" latinLnBrk="0" hangingPunct="1">
              <a:lnSpc>
                <a:spcPct val="100000"/>
              </a:lnSpc>
              <a:spcBef>
                <a:spcPts val="0"/>
              </a:spcBef>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9" name="Text Placeholder 2"/>
          <p:cNvSpPr>
            <a:spLocks noGrp="1"/>
          </p:cNvSpPr>
          <p:nvPr>
            <p:ph type="body" sz="quarter" idx="14" hasCustomPrompt="1"/>
          </p:nvPr>
        </p:nvSpPr>
        <p:spPr>
          <a:xfrm>
            <a:off x="583718" y="4228764"/>
            <a:ext cx="2075506" cy="571500"/>
          </a:xfrm>
        </p:spPr>
        <p:txBody>
          <a:bodyPr wrap="square" lIns="0" tIns="0" rIns="0" bIns="0">
            <a:noAutofit/>
          </a:bodyPr>
          <a:lstStyle>
            <a:lvl1pPr>
              <a:spcBef>
                <a:spcPts val="0"/>
              </a:spcBef>
              <a:defRPr>
                <a:solidFill>
                  <a:schemeClr val="accent4">
                    <a:lumMod val="75000"/>
                    <a:lumOff val="25000"/>
                  </a:schemeClr>
                </a:solidFill>
              </a:defRPr>
            </a:lvl1pPr>
          </a:lstStyle>
          <a:p>
            <a:pPr lvl="0"/>
            <a:r>
              <a:rPr lang="en-US"/>
              <a:t>Subhead</a:t>
            </a:r>
            <a:br>
              <a:rPr lang="en-US"/>
            </a:br>
            <a:r>
              <a:rPr lang="en-US"/>
              <a:t>goes here</a:t>
            </a:r>
          </a:p>
        </p:txBody>
      </p:sp>
    </p:spTree>
    <p:extLst>
      <p:ext uri="{BB962C8B-B14F-4D97-AF65-F5344CB8AC3E}">
        <p14:creationId xmlns:p14="http://schemas.microsoft.com/office/powerpoint/2010/main" val="12666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content style 3">
    <p:spTree>
      <p:nvGrpSpPr>
        <p:cNvPr id="1" name=""/>
        <p:cNvGrpSpPr/>
        <p:nvPr/>
      </p:nvGrpSpPr>
      <p:grpSpPr>
        <a:xfrm>
          <a:off x="0" y="0"/>
          <a:ext cx="0" cy="0"/>
          <a:chOff x="0" y="0"/>
          <a:chExt cx="0" cy="0"/>
        </a:xfrm>
      </p:grpSpPr>
      <p:sp>
        <p:nvSpPr>
          <p:cNvPr id="29" name="Text Placeholder 28"/>
          <p:cNvSpPr>
            <a:spLocks noGrp="1"/>
          </p:cNvSpPr>
          <p:nvPr>
            <p:ph type="body" sz="quarter" idx="11" hasCustomPrompt="1"/>
          </p:nvPr>
        </p:nvSpPr>
        <p:spPr>
          <a:xfrm>
            <a:off x="8826500" y="640761"/>
            <a:ext cx="2628900" cy="5355481"/>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Picture Placeholder 26"/>
          <p:cNvSpPr>
            <a:spLocks noGrp="1"/>
          </p:cNvSpPr>
          <p:nvPr>
            <p:ph type="pic" sz="quarter" idx="10"/>
          </p:nvPr>
        </p:nvSpPr>
        <p:spPr>
          <a:xfrm>
            <a:off x="4000500" y="0"/>
            <a:ext cx="4114800" cy="6858000"/>
          </a:xfrm>
          <a:solidFill>
            <a:schemeClr val="bg1">
              <a:lumMod val="85000"/>
            </a:schemeClr>
          </a:solidFill>
        </p:spPr>
        <p:txBody>
          <a:bodyPr/>
          <a:lstStyle/>
          <a:p>
            <a:endParaRPr lang="en-IN"/>
          </a:p>
        </p:txBody>
      </p:sp>
      <p:sp>
        <p:nvSpPr>
          <p:cNvPr id="6" name="Rectangle"/>
          <p:cNvSpPr/>
          <p:nvPr userDrawn="1"/>
        </p:nvSpPr>
        <p:spPr>
          <a:xfrm>
            <a:off x="1" y="1"/>
            <a:ext cx="4064000" cy="6858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336"/>
          <p:cNvSpPr>
            <a:spLocks/>
          </p:cNvSpPr>
          <p:nvPr userDrawn="1"/>
        </p:nvSpPr>
        <p:spPr bwMode="auto">
          <a:xfrm>
            <a:off x="365811" y="6392863"/>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3" name="Freeform 337"/>
          <p:cNvSpPr>
            <a:spLocks/>
          </p:cNvSpPr>
          <p:nvPr userDrawn="1"/>
        </p:nvSpPr>
        <p:spPr bwMode="auto">
          <a:xfrm>
            <a:off x="2942618" y="219306"/>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p>
        </p:txBody>
      </p:sp>
      <p:sp>
        <p:nvSpPr>
          <p:cNvPr id="37" name="Text Placeholder 36"/>
          <p:cNvSpPr>
            <a:spLocks noGrp="1"/>
          </p:cNvSpPr>
          <p:nvPr>
            <p:ph type="body" sz="quarter" idx="13" hasCustomPrompt="1"/>
          </p:nvPr>
        </p:nvSpPr>
        <p:spPr>
          <a:xfrm>
            <a:off x="604838" y="284462"/>
            <a:ext cx="2533826" cy="1163395"/>
          </a:xfrm>
        </p:spPr>
        <p:txBody>
          <a:bodyPr wrap="square" lIns="0" tIns="0" rIns="0" bIns="0">
            <a:spAutoFit/>
          </a:bodyPr>
          <a:lstStyle>
            <a:lvl1pPr algn="l" defTabSz="914400" rtl="0" eaLnBrk="1" latinLnBrk="0" hangingPunct="1">
              <a:lnSpc>
                <a:spcPct val="90000"/>
              </a:lnSpc>
              <a:spcBef>
                <a:spcPct val="0"/>
              </a:spcBef>
              <a:buNone/>
              <a:defRPr lang="en-IN" sz="2800" b="1" kern="1200" dirty="0">
                <a:solidFill>
                  <a:schemeClr val="bg1"/>
                </a:solidFill>
                <a:latin typeface="Segoe UI" panose="020B0502040204020203" pitchFamily="34" charset="0"/>
                <a:ea typeface="+mj-ea"/>
                <a:cs typeface="+mj-cs"/>
              </a:defRPr>
            </a:lvl1pPr>
            <a:lvl2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2pPr>
            <a:lvl3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3pPr>
            <a:lvl4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4pPr>
            <a:lvl5pPr algn="l" defTabSz="914400" rtl="0" eaLnBrk="1" latinLnBrk="0" hangingPunct="1">
              <a:lnSpc>
                <a:spcPct val="90000"/>
              </a:lnSpc>
              <a:spcBef>
                <a:spcPct val="0"/>
              </a:spcBef>
              <a:buNone/>
              <a:defRPr lang="en-IN" sz="2800" kern="1200" dirty="0">
                <a:solidFill>
                  <a:schemeClr val="bg1"/>
                </a:solidFill>
                <a:latin typeface="Graphik Semibold" panose="020B0703030202060203" pitchFamily="34" charset="0"/>
                <a:ea typeface="+mj-ea"/>
                <a:cs typeface="+mj-cs"/>
              </a:defRPr>
            </a:lvl5pPr>
          </a:lstStyle>
          <a:p>
            <a:pPr lvl="0"/>
            <a:r>
              <a:rPr lang="en-IN"/>
              <a:t>Headline</a:t>
            </a:r>
            <a:br>
              <a:rPr lang="en-IN"/>
            </a:br>
            <a:r>
              <a:rPr lang="en-IN"/>
              <a:t>goes</a:t>
            </a:r>
            <a:br>
              <a:rPr lang="en-IN"/>
            </a:br>
            <a:r>
              <a:rPr lang="en-IN"/>
              <a:t>here</a:t>
            </a:r>
          </a:p>
        </p:txBody>
      </p:sp>
      <p:sp>
        <p:nvSpPr>
          <p:cNvPr id="10" name="Text Placeholder 2"/>
          <p:cNvSpPr>
            <a:spLocks noGrp="1"/>
          </p:cNvSpPr>
          <p:nvPr>
            <p:ph type="body" sz="quarter" idx="14" hasCustomPrompt="1"/>
          </p:nvPr>
        </p:nvSpPr>
        <p:spPr>
          <a:xfrm>
            <a:off x="604838" y="1777301"/>
            <a:ext cx="2743200" cy="256224"/>
          </a:xfrm>
        </p:spPr>
        <p:txBody>
          <a:bodyPr lIns="0" tIns="0" rIns="0" bIns="0">
            <a:spAutoFit/>
          </a:bodyPr>
          <a:lstStyle>
            <a:lvl1pPr>
              <a:defRPr>
                <a:solidFill>
                  <a:schemeClr val="bg1"/>
                </a:solidFill>
              </a:defRPr>
            </a:lvl1pPr>
          </a:lstStyle>
          <a:p>
            <a:pPr lvl="0"/>
            <a:r>
              <a:rPr lang="en-US"/>
              <a:t>Subhead goes here</a:t>
            </a:r>
          </a:p>
        </p:txBody>
      </p:sp>
      <p:pic>
        <p:nvPicPr>
          <p:cNvPr id="20" name="Picture 19">
            <a:extLst>
              <a:ext uri="{FF2B5EF4-FFF2-40B4-BE49-F238E27FC236}">
                <a16:creationId xmlns:a16="http://schemas.microsoft.com/office/drawing/2014/main" id="{A1855A86-AB21-4529-928D-66201D0BB0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325308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4739" y="315022"/>
            <a:ext cx="10982522" cy="460502"/>
          </a:xfrm>
          <a:prstGeom prst="rect">
            <a:avLst/>
          </a:prstGeom>
        </p:spPr>
        <p:txBody>
          <a:bodyPr vert="horz" wrap="square" lIns="36000" tIns="36000" rIns="36000" bIns="36000" rtlCol="0" anchor="ctr">
            <a:spAutoFit/>
          </a:bodyPr>
          <a:lstStyle/>
          <a:p>
            <a:r>
              <a:rPr lang="en-US"/>
              <a:t>Click to edit Master title style</a:t>
            </a:r>
            <a:endParaRPr lang="en-IN"/>
          </a:p>
        </p:txBody>
      </p:sp>
      <p:sp>
        <p:nvSpPr>
          <p:cNvPr id="3" name="Text Placeholder 2"/>
          <p:cNvSpPr>
            <a:spLocks noGrp="1"/>
          </p:cNvSpPr>
          <p:nvPr>
            <p:ph type="body" idx="1"/>
          </p:nvPr>
        </p:nvSpPr>
        <p:spPr>
          <a:xfrm>
            <a:off x="604739" y="1193799"/>
            <a:ext cx="10982522" cy="480244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7" name="Group 6">
            <a:extLst>
              <a:ext uri="{FF2B5EF4-FFF2-40B4-BE49-F238E27FC236}">
                <a16:creationId xmlns:a16="http://schemas.microsoft.com/office/drawing/2014/main" id="{A5B0D2CA-C527-4E62-9A1E-EA826BB096BB}"/>
              </a:ext>
            </a:extLst>
          </p:cNvPr>
          <p:cNvGrpSpPr/>
          <p:nvPr userDrawn="1"/>
        </p:nvGrpSpPr>
        <p:grpSpPr>
          <a:xfrm>
            <a:off x="5876243" y="7470301"/>
            <a:ext cx="5441982" cy="464024"/>
            <a:chOff x="5876243" y="7470301"/>
            <a:chExt cx="5441982" cy="464024"/>
          </a:xfrm>
        </p:grpSpPr>
        <p:grpSp>
          <p:nvGrpSpPr>
            <p:cNvPr id="8" name="Group 7">
              <a:extLst>
                <a:ext uri="{FF2B5EF4-FFF2-40B4-BE49-F238E27FC236}">
                  <a16:creationId xmlns:a16="http://schemas.microsoft.com/office/drawing/2014/main" id="{B8E76DBB-01A9-4050-BDF9-49662FB4805D}"/>
                </a:ext>
              </a:extLst>
            </p:cNvPr>
            <p:cNvGrpSpPr/>
            <p:nvPr userDrawn="1"/>
          </p:nvGrpSpPr>
          <p:grpSpPr>
            <a:xfrm>
              <a:off x="7441183" y="7470301"/>
              <a:ext cx="3877042" cy="464024"/>
              <a:chOff x="0" y="7246962"/>
              <a:chExt cx="8731675" cy="464024"/>
            </a:xfrm>
          </p:grpSpPr>
          <p:sp>
            <p:nvSpPr>
              <p:cNvPr id="10" name="Rectangle 9">
                <a:extLst>
                  <a:ext uri="{FF2B5EF4-FFF2-40B4-BE49-F238E27FC236}">
                    <a16:creationId xmlns:a16="http://schemas.microsoft.com/office/drawing/2014/main" id="{A026F3FE-AD6D-41C8-BA10-E086E654CD5C}"/>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B5E28D8-78C0-479D-BE6E-050A20A446AE}"/>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4C16C75-959F-4286-A630-04D44D98176B}"/>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D565C7C-D87E-49D8-AAFB-423769236DEC}"/>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F40260C1-AB71-4BB4-A15F-76DA0042C140}"/>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sp>
        <p:nvSpPr>
          <p:cNvPr id="18" name="Google Shape;55;p9">
            <a:extLst>
              <a:ext uri="{FF2B5EF4-FFF2-40B4-BE49-F238E27FC236}">
                <a16:creationId xmlns:a16="http://schemas.microsoft.com/office/drawing/2014/main" id="{7E9A1EA2-D79D-4934-901E-B488F58C515D}"/>
              </a:ext>
            </a:extLst>
          </p:cNvPr>
          <p:cNvSpPr txBox="1"/>
          <p:nvPr userDrawn="1"/>
        </p:nvSpPr>
        <p:spPr>
          <a:xfrm>
            <a:off x="958150" y="6444802"/>
            <a:ext cx="2496250" cy="3103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r>
              <a:rPr lang="en-US" sz="900" b="0" i="0" u="none" strike="noStrike" cap="none" err="1">
                <a:solidFill>
                  <a:schemeClr val="accent4">
                    <a:lumMod val="75000"/>
                    <a:lumOff val="25000"/>
                  </a:schemeClr>
                </a:solidFill>
                <a:latin typeface="+mn-lt"/>
                <a:ea typeface="Arial"/>
                <a:cs typeface="Arial"/>
                <a:sym typeface="Arial"/>
              </a:rPr>
              <a:t>Intelliswift</a:t>
            </a:r>
            <a:r>
              <a:rPr lang="en-US" sz="900" b="0" i="0" u="none" strike="noStrike" cap="none">
                <a:solidFill>
                  <a:schemeClr val="accent4">
                    <a:lumMod val="75000"/>
                    <a:lumOff val="25000"/>
                  </a:schemeClr>
                </a:solidFill>
                <a:latin typeface="+mn-lt"/>
                <a:ea typeface="Arial"/>
                <a:cs typeface="Arial"/>
                <a:sym typeface="Arial"/>
              </a:rPr>
              <a:t> Software Inc. Confidential.</a:t>
            </a:r>
            <a:endParaRPr lang="en-US" sz="1100" b="0" i="0" u="none" strike="noStrike" cap="none">
              <a:solidFill>
                <a:schemeClr val="accent4">
                  <a:lumMod val="75000"/>
                  <a:lumOff val="25000"/>
                </a:schemeClr>
              </a:solidFill>
              <a:latin typeface="+mn-lt"/>
              <a:ea typeface="Source Sans Pro"/>
              <a:cs typeface="Source Sans Pro"/>
              <a:sym typeface="Source Sans Pro"/>
            </a:endParaRPr>
          </a:p>
        </p:txBody>
      </p:sp>
      <p:sp>
        <p:nvSpPr>
          <p:cNvPr id="19" name="Slide Number Placeholder 5">
            <a:extLst>
              <a:ext uri="{FF2B5EF4-FFF2-40B4-BE49-F238E27FC236}">
                <a16:creationId xmlns:a16="http://schemas.microsoft.com/office/drawing/2014/main" id="{3A3A01D6-7C62-481B-AFEB-AE1CB8A80B50}"/>
              </a:ext>
            </a:extLst>
          </p:cNvPr>
          <p:cNvSpPr txBox="1">
            <a:spLocks/>
          </p:cNvSpPr>
          <p:nvPr userDrawn="1"/>
        </p:nvSpPr>
        <p:spPr>
          <a:xfrm>
            <a:off x="325722" y="6454644"/>
            <a:ext cx="340158" cy="284886"/>
          </a:xfrm>
          <a:prstGeom prst="rect">
            <a:avLst/>
          </a:prstGeom>
          <a:noFill/>
        </p:spPr>
        <p:txBody>
          <a:bodyPr wrap="none" rtlCol="0">
            <a:spAutoFit/>
          </a:bodyPr>
          <a:lstStyle>
            <a:defPPr>
              <a:defRPr lang="en-US"/>
            </a:defPPr>
            <a:lvl1pPr marL="0" algn="l" defTabSz="914400" rtl="0" eaLnBrk="1" latinLnBrk="0" hangingPunct="1">
              <a:defRPr lang="en-US" sz="1300" kern="1200" smtClean="0">
                <a:solidFill>
                  <a:srgbClr val="004A77"/>
                </a:solidFill>
                <a:latin typeface="Segoe UI" panose="020B0502040204020203" pitchFamily="34" charset="0"/>
                <a:ea typeface="Roboto" pitchFamily="2"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700"/>
              </a:lnSpc>
              <a:spcAft>
                <a:spcPts val="200"/>
              </a:spcAft>
            </a:pPr>
            <a:fld id="{D8605FA4-F412-44BB-9B30-812870BB5E9B}" type="slidenum">
              <a:rPr lang="en-IN" sz="1000" b="0" smtClean="0">
                <a:solidFill>
                  <a:schemeClr val="accent4">
                    <a:lumMod val="75000"/>
                    <a:lumOff val="25000"/>
                  </a:schemeClr>
                </a:solidFill>
              </a:rPr>
              <a:pPr>
                <a:lnSpc>
                  <a:spcPts val="1700"/>
                </a:lnSpc>
                <a:spcAft>
                  <a:spcPts val="200"/>
                </a:spcAft>
              </a:pPr>
              <a:t>‹#›</a:t>
            </a:fld>
            <a:endParaRPr lang="en-IN" sz="1000" b="0">
              <a:solidFill>
                <a:schemeClr val="accent4">
                  <a:lumMod val="75000"/>
                  <a:lumOff val="25000"/>
                </a:schemeClr>
              </a:solidFill>
            </a:endParaRPr>
          </a:p>
        </p:txBody>
      </p:sp>
    </p:spTree>
    <p:extLst>
      <p:ext uri="{BB962C8B-B14F-4D97-AF65-F5344CB8AC3E}">
        <p14:creationId xmlns:p14="http://schemas.microsoft.com/office/powerpoint/2010/main" val="2030746995"/>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8" r:id="rId3"/>
    <p:sldLayoutId id="2147483687" r:id="rId4"/>
    <p:sldLayoutId id="2147483685" r:id="rId5"/>
    <p:sldLayoutId id="2147483686"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80" r:id="rId15"/>
    <p:sldLayoutId id="2147483671" r:id="rId16"/>
    <p:sldLayoutId id="2147483674" r:id="rId17"/>
    <p:sldLayoutId id="2147483681" r:id="rId18"/>
    <p:sldLayoutId id="2147483675" r:id="rId19"/>
    <p:sldLayoutId id="2147483676" r:id="rId20"/>
    <p:sldLayoutId id="2147483683" r:id="rId21"/>
    <p:sldLayoutId id="2147483682" r:id="rId22"/>
    <p:sldLayoutId id="2147483677" r:id="rId23"/>
  </p:sldLayoutIdLst>
  <p:txStyles>
    <p:titleStyle>
      <a:lvl1pPr algn="l" defTabSz="914400" rtl="0" eaLnBrk="1" latinLnBrk="0" hangingPunct="1">
        <a:lnSpc>
          <a:spcPct val="90000"/>
        </a:lnSpc>
        <a:spcBef>
          <a:spcPct val="0"/>
        </a:spcBef>
        <a:buNone/>
        <a:defRPr sz="2800" b="1" kern="1200">
          <a:solidFill>
            <a:schemeClr val="accent4">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hyperlink" Target="https://github.com/shekhar-hippargi/Hackathon-CorporateVisionaries" TargetMode="External"/><Relationship Id="rId1" Type="http://schemas.openxmlformats.org/officeDocument/2006/relationships/slideLayout" Target="../slideLayouts/slideLayout4.xml"/><Relationship Id="rId6" Type="http://schemas.openxmlformats.org/officeDocument/2006/relationships/hyperlink" Target="https://developers.google.com/maps/documentation/directions/overview" TargetMode="External"/><Relationship Id="rId5" Type="http://schemas.openxmlformats.org/officeDocument/2006/relationships/hyperlink" Target="https://developers.google.com/maps/documentation/geolocation/overview" TargetMode="External"/><Relationship Id="rId4" Type="http://schemas.openxmlformats.org/officeDocument/2006/relationships/hyperlink" Target="https://developers.google.com/maps/documentation/streetview/over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69ED53-B259-4C94-A61C-6FAE91F1F9B7}"/>
              </a:ext>
            </a:extLst>
          </p:cNvPr>
          <p:cNvSpPr/>
          <p:nvPr/>
        </p:nvSpPr>
        <p:spPr>
          <a:xfrm>
            <a:off x="7983793" y="-1"/>
            <a:ext cx="3608439" cy="6858001"/>
          </a:xfrm>
          <a:prstGeom prst="rect">
            <a:avLst/>
          </a:prstGeom>
          <a:solidFill>
            <a:schemeClr val="bg1"/>
          </a:solidFill>
          <a:ln>
            <a:solidFill>
              <a:schemeClr val="bg1">
                <a:lumMod val="85000"/>
              </a:schemeClr>
            </a:solidFill>
          </a:ln>
          <a:effectLst>
            <a:outerShdw blurRad="152400" dir="1200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8AD72747-1419-44C2-9D8B-FB51336F1810}"/>
              </a:ext>
            </a:extLst>
          </p:cNvPr>
          <p:cNvGrpSpPr/>
          <p:nvPr/>
        </p:nvGrpSpPr>
        <p:grpSpPr>
          <a:xfrm>
            <a:off x="8249264" y="612492"/>
            <a:ext cx="3077497" cy="5633016"/>
            <a:chOff x="8249264" y="533491"/>
            <a:chExt cx="3077497" cy="5633016"/>
          </a:xfrm>
        </p:grpSpPr>
        <p:grpSp>
          <p:nvGrpSpPr>
            <p:cNvPr id="12" name="Group 11">
              <a:extLst>
                <a:ext uri="{FF2B5EF4-FFF2-40B4-BE49-F238E27FC236}">
                  <a16:creationId xmlns:a16="http://schemas.microsoft.com/office/drawing/2014/main" id="{36BA3134-EE6B-44C5-9629-FC866CB3A6B5}"/>
                </a:ext>
              </a:extLst>
            </p:cNvPr>
            <p:cNvGrpSpPr/>
            <p:nvPr/>
          </p:nvGrpSpPr>
          <p:grpSpPr>
            <a:xfrm>
              <a:off x="8249264" y="1335505"/>
              <a:ext cx="3077497" cy="4831002"/>
              <a:chOff x="7813082" y="1268360"/>
              <a:chExt cx="3077497" cy="4831002"/>
            </a:xfrm>
          </p:grpSpPr>
          <p:pic>
            <p:nvPicPr>
              <p:cNvPr id="4" name="Picture 3">
                <a:extLst>
                  <a:ext uri="{FF2B5EF4-FFF2-40B4-BE49-F238E27FC236}">
                    <a16:creationId xmlns:a16="http://schemas.microsoft.com/office/drawing/2014/main" id="{8709C382-E241-42F2-8347-E19058562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184" y="1268360"/>
                <a:ext cx="3045293" cy="3435091"/>
              </a:xfrm>
              <a:prstGeom prst="rect">
                <a:avLst/>
              </a:prstGeom>
            </p:spPr>
          </p:pic>
          <p:pic>
            <p:nvPicPr>
              <p:cNvPr id="10" name="Picture 9">
                <a:extLst>
                  <a:ext uri="{FF2B5EF4-FFF2-40B4-BE49-F238E27FC236}">
                    <a16:creationId xmlns:a16="http://schemas.microsoft.com/office/drawing/2014/main" id="{C378A8A7-E8FC-45C6-9BC3-1C64EE33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82" y="4819123"/>
                <a:ext cx="3077497" cy="1280239"/>
              </a:xfrm>
              <a:prstGeom prst="rect">
                <a:avLst/>
              </a:prstGeom>
            </p:spPr>
          </p:pic>
        </p:grpSp>
        <p:grpSp>
          <p:nvGrpSpPr>
            <p:cNvPr id="14" name="Group 13">
              <a:extLst>
                <a:ext uri="{FF2B5EF4-FFF2-40B4-BE49-F238E27FC236}">
                  <a16:creationId xmlns:a16="http://schemas.microsoft.com/office/drawing/2014/main" id="{634E5497-E5DD-4FE9-A4DC-E1F3398B5134}"/>
                </a:ext>
              </a:extLst>
            </p:cNvPr>
            <p:cNvGrpSpPr/>
            <p:nvPr/>
          </p:nvGrpSpPr>
          <p:grpSpPr>
            <a:xfrm>
              <a:off x="8773301" y="533491"/>
              <a:ext cx="2029422" cy="562479"/>
              <a:chOff x="10051659" y="219383"/>
              <a:chExt cx="1866251" cy="517254"/>
            </a:xfrm>
          </p:grpSpPr>
          <p:sp>
            <p:nvSpPr>
              <p:cNvPr id="15" name="Rectangle 14">
                <a:extLst>
                  <a:ext uri="{FF2B5EF4-FFF2-40B4-BE49-F238E27FC236}">
                    <a16:creationId xmlns:a16="http://schemas.microsoft.com/office/drawing/2014/main" id="{BF00D670-A7A0-4F8E-A6EA-7FA2C7AEEBB1}"/>
                  </a:ext>
                </a:extLst>
              </p:cNvPr>
              <p:cNvSpPr>
                <a:spLocks noChangeArrowheads="1"/>
              </p:cNvSpPr>
              <p:nvPr/>
            </p:nvSpPr>
            <p:spPr bwMode="auto">
              <a:xfrm>
                <a:off x="11131538" y="580970"/>
                <a:ext cx="750326" cy="1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Graphik Light" panose="020B0403030202060203" pitchFamily="34" charset="0"/>
                  </a:rPr>
                  <a:t>love the new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2C43ED42-57E1-4D4D-9AC6-0106B1161E0F}"/>
                  </a:ext>
                </a:extLst>
              </p:cNvPr>
              <p:cNvPicPr>
                <a:picLocks noChangeAspect="1"/>
              </p:cNvPicPr>
              <p:nvPr/>
            </p:nvPicPr>
            <p:blipFill>
              <a:blip r:embed="rId4"/>
              <a:stretch>
                <a:fillRect/>
              </a:stretch>
            </p:blipFill>
            <p:spPr>
              <a:xfrm>
                <a:off x="10051659" y="219383"/>
                <a:ext cx="1866251" cy="330954"/>
              </a:xfrm>
              <a:prstGeom prst="rect">
                <a:avLst/>
              </a:prstGeom>
            </p:spPr>
          </p:pic>
        </p:grpSp>
      </p:grpSp>
      <p:sp>
        <p:nvSpPr>
          <p:cNvPr id="2" name="TextBox 1">
            <a:extLst>
              <a:ext uri="{FF2B5EF4-FFF2-40B4-BE49-F238E27FC236}">
                <a16:creationId xmlns:a16="http://schemas.microsoft.com/office/drawing/2014/main" id="{0AA1FC92-3D03-0311-741F-5885543DAB7E}"/>
              </a:ext>
            </a:extLst>
          </p:cNvPr>
          <p:cNvSpPr txBox="1"/>
          <p:nvPr/>
        </p:nvSpPr>
        <p:spPr>
          <a:xfrm>
            <a:off x="176282" y="1978926"/>
            <a:ext cx="392373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err="1">
                <a:solidFill>
                  <a:schemeClr val="bg1"/>
                </a:solidFill>
                <a:latin typeface="Times New Roman"/>
                <a:ea typeface="+mn-lt"/>
                <a:cs typeface="+mn-lt"/>
              </a:rPr>
              <a:t>iSense</a:t>
            </a:r>
            <a:r>
              <a:rPr lang="en-US" sz="4000">
                <a:solidFill>
                  <a:schemeClr val="bg1"/>
                </a:solidFill>
                <a:latin typeface="Times New Roman"/>
                <a:ea typeface="+mn-lt"/>
                <a:cs typeface="+mn-lt"/>
              </a:rPr>
              <a:t>:</a:t>
            </a:r>
            <a:endParaRPr lang="en-US" sz="3200">
              <a:solidFill>
                <a:schemeClr val="bg1"/>
              </a:solidFill>
              <a:latin typeface="Times New Roman"/>
              <a:ea typeface="+mn-lt"/>
              <a:cs typeface="+mn-lt"/>
            </a:endParaRPr>
          </a:p>
          <a:p>
            <a:pPr algn="ctr"/>
            <a:r>
              <a:rPr lang="en-US" sz="3600">
                <a:solidFill>
                  <a:schemeClr val="bg1"/>
                </a:solidFill>
                <a:latin typeface="Times New Roman"/>
                <a:ea typeface="+mn-lt"/>
                <a:cs typeface="+mn-lt"/>
              </a:rPr>
              <a:t> </a:t>
            </a:r>
            <a:r>
              <a:rPr lang="en-US" sz="3200">
                <a:solidFill>
                  <a:schemeClr val="bg1"/>
                </a:solidFill>
                <a:latin typeface="Times New Roman"/>
                <a:ea typeface="+mn-lt"/>
                <a:cs typeface="+mn-lt"/>
              </a:rPr>
              <a:t>Enabling Independent Navigation for the Blind People</a:t>
            </a:r>
            <a:endParaRPr lang="en-US" sz="3200">
              <a:solidFill>
                <a:schemeClr val="bg1"/>
              </a:solidFill>
              <a:latin typeface="Times New Roman"/>
              <a:cs typeface="Segoe UI"/>
            </a:endParaRPr>
          </a:p>
        </p:txBody>
      </p:sp>
    </p:spTree>
    <p:extLst>
      <p:ext uri="{BB962C8B-B14F-4D97-AF65-F5344CB8AC3E}">
        <p14:creationId xmlns:p14="http://schemas.microsoft.com/office/powerpoint/2010/main" val="2024733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555" y="528837"/>
            <a:ext cx="10982522" cy="387798"/>
          </a:xfrm>
        </p:spPr>
        <p:txBody>
          <a:bodyPr/>
          <a:lstStyle/>
          <a:p>
            <a:r>
              <a:rPr lang="en-US" b="0">
                <a:latin typeface="+mn-lt"/>
              </a:rPr>
              <a:t>ChatGPT4 + Speech Recognition</a:t>
            </a:r>
          </a:p>
        </p:txBody>
      </p:sp>
      <p:sp>
        <p:nvSpPr>
          <p:cNvPr id="3" name="Text Placeholder 2"/>
          <p:cNvSpPr>
            <a:spLocks noGrp="1"/>
          </p:cNvSpPr>
          <p:nvPr>
            <p:ph type="body" sz="quarter" idx="11"/>
          </p:nvPr>
        </p:nvSpPr>
        <p:spPr/>
        <p:txBody>
          <a:bodyPr vert="horz" lIns="0" tIns="0" rIns="0" bIns="0" rtlCol="0" anchor="t">
            <a:normAutofit/>
          </a:bodyPr>
          <a:lstStyle/>
          <a:p>
            <a:pPr marL="285750" indent="-285750">
              <a:buFont typeface="Arial" panose="020B0604020202020204" pitchFamily="34" charset="0"/>
              <a:buChar char="•"/>
            </a:pPr>
            <a:r>
              <a:rPr lang="en-US" sz="1800" b="1">
                <a:latin typeface="Times New Roman"/>
                <a:cs typeface="Times New Roman"/>
              </a:rPr>
              <a:t>Some of the key benefits of using ChatGPT 4</a:t>
            </a:r>
            <a:r>
              <a:rPr lang="en-US" sz="1800">
                <a:latin typeface="Times New Roman"/>
                <a:cs typeface="Times New Roman"/>
              </a:rPr>
              <a:t>: Improved accuracy and fluency: ChatGPT 4 can generate more accurate and fluent text than the original ChatGPT. This means that conversations with ChatGPT 4 will be more natural and engaging.</a:t>
            </a:r>
            <a:endParaRPr lang="en-US">
              <a:latin typeface="Times New Roman"/>
              <a:cs typeface="Times New Roman"/>
            </a:endParaRPr>
          </a:p>
          <a:p>
            <a:pPr marL="285750" indent="-285750">
              <a:buFont typeface="Arial" panose="020B0604020202020204" pitchFamily="34" charset="0"/>
              <a:buChar char="•"/>
            </a:pPr>
            <a:r>
              <a:rPr lang="en-US" sz="1800" b="1">
                <a:latin typeface="Times New Roman"/>
                <a:cs typeface="Times New Roman"/>
              </a:rPr>
              <a:t>Better understanding of context: </a:t>
            </a:r>
            <a:r>
              <a:rPr lang="en-US" sz="1800">
                <a:latin typeface="Times New Roman"/>
                <a:cs typeface="Times New Roman"/>
              </a:rPr>
              <a:t>ChatGPT 4 has a better understanding of context than the original ChatGPT. This means that it can follow instructions better and provide more relevant responses. </a:t>
            </a:r>
            <a:endParaRPr lang="en-US"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a:latin typeface="Times New Roman"/>
                <a:cs typeface="Times New Roman"/>
              </a:rPr>
              <a:t>Ability to generate different creative text formats: </a:t>
            </a:r>
            <a:r>
              <a:rPr lang="en-US" sz="1800">
                <a:latin typeface="Times New Roman"/>
                <a:cs typeface="Times New Roman"/>
              </a:rPr>
              <a:t>ChatGPT 4 can generate different creative text formats, such as poems, code, scripts, musical pieces, email, letters, etc. This makes it a more versatile tool for chatbot developers.</a:t>
            </a:r>
          </a:p>
        </p:txBody>
      </p:sp>
      <p:pic>
        <p:nvPicPr>
          <p:cNvPr id="23" name="Picture 22" descr="A green circle with a white robot logo&#10;&#10;Description automatically generated">
            <a:extLst>
              <a:ext uri="{FF2B5EF4-FFF2-40B4-BE49-F238E27FC236}">
                <a16:creationId xmlns:a16="http://schemas.microsoft.com/office/drawing/2014/main" id="{28177C78-A408-847A-6459-69B39BB422C0}"/>
              </a:ext>
            </a:extLst>
          </p:cNvPr>
          <p:cNvPicPr>
            <a:picLocks noChangeAspect="1"/>
          </p:cNvPicPr>
          <p:nvPr/>
        </p:nvPicPr>
        <p:blipFill>
          <a:blip r:embed="rId2"/>
          <a:stretch>
            <a:fillRect/>
          </a:stretch>
        </p:blipFill>
        <p:spPr>
          <a:xfrm>
            <a:off x="4698819" y="3517543"/>
            <a:ext cx="2743200" cy="2743200"/>
          </a:xfrm>
          <a:prstGeom prst="rect">
            <a:avLst/>
          </a:prstGeom>
        </p:spPr>
      </p:pic>
    </p:spTree>
    <p:extLst>
      <p:ext uri="{BB962C8B-B14F-4D97-AF65-F5344CB8AC3E}">
        <p14:creationId xmlns:p14="http://schemas.microsoft.com/office/powerpoint/2010/main" val="197714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B191FA-3FBB-6AA6-1DFE-2FBB3C77FEE0}"/>
              </a:ext>
            </a:extLst>
          </p:cNvPr>
          <p:cNvSpPr/>
          <p:nvPr/>
        </p:nvSpPr>
        <p:spPr>
          <a:xfrm>
            <a:off x="2751666" y="2088444"/>
            <a:ext cx="6707481" cy="2624666"/>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10038" y="2862049"/>
            <a:ext cx="10982522" cy="1107996"/>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sz="8000">
                <a:ln/>
                <a:solidFill>
                  <a:schemeClr val="accent1">
                    <a:lumMod val="75000"/>
                  </a:schemeClr>
                </a:solidFill>
                <a:latin typeface="Times New Roman" panose="02020603050405020304" pitchFamily="18" charset="0"/>
                <a:cs typeface="Times New Roman" panose="02020603050405020304" pitchFamily="18" charset="0"/>
              </a:rPr>
              <a:t>DEMO</a:t>
            </a:r>
            <a:r>
              <a:rPr lang="en-US" sz="8000">
                <a:ln/>
                <a:solidFill>
                  <a:schemeClr val="accent3"/>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F245CC08-202B-7F4A-3829-87730E3A15E9}"/>
              </a:ext>
            </a:extLst>
          </p:cNvPr>
          <p:cNvSpPr/>
          <p:nvPr/>
        </p:nvSpPr>
        <p:spPr>
          <a:xfrm>
            <a:off x="3922888" y="4492037"/>
            <a:ext cx="4223925" cy="442148"/>
          </a:xfrm>
          <a:prstGeom prst="rect">
            <a:avLst/>
          </a:prstGeom>
          <a:solidFill>
            <a:schemeClr val="accent2">
              <a:lumMod val="40000"/>
              <a:lumOff val="60000"/>
            </a:schemeClr>
          </a:solidFill>
          <a:ln w="28575">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5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_UX_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840217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a:xfrm>
            <a:off x="583719" y="346867"/>
            <a:ext cx="10982522" cy="387798"/>
          </a:xfrm>
        </p:spPr>
        <p:txBody>
          <a:bodyPr/>
          <a:lstStyle/>
          <a:p>
            <a:r>
              <a:rPr lang="en-IN"/>
              <a:t>Financial Feasibility</a:t>
            </a:r>
            <a:endParaRPr lang="en-IN">
              <a:solidFill>
                <a:schemeClr val="accent4">
                  <a:lumMod val="75000"/>
                  <a:lumOff val="25000"/>
                </a:schemeClr>
              </a:solidFill>
            </a:endParaRPr>
          </a:p>
        </p:txBody>
      </p:sp>
      <p:graphicFrame>
        <p:nvGraphicFramePr>
          <p:cNvPr id="11" name="Text Placeholder 7">
            <a:extLst>
              <a:ext uri="{FF2B5EF4-FFF2-40B4-BE49-F238E27FC236}">
                <a16:creationId xmlns:a16="http://schemas.microsoft.com/office/drawing/2014/main" id="{D78794C4-7910-0791-E876-1683353214B2}"/>
              </a:ext>
            </a:extLst>
          </p:cNvPr>
          <p:cNvGraphicFramePr/>
          <p:nvPr>
            <p:extLst>
              <p:ext uri="{D42A27DB-BD31-4B8C-83A1-F6EECF244321}">
                <p14:modId xmlns:p14="http://schemas.microsoft.com/office/powerpoint/2010/main" val="3872036872"/>
              </p:ext>
            </p:extLst>
          </p:nvPr>
        </p:nvGraphicFramePr>
        <p:xfrm>
          <a:off x="67657" y="350981"/>
          <a:ext cx="12214229" cy="6164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645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9565" y="499267"/>
            <a:ext cx="10982522" cy="387798"/>
          </a:xfrm>
        </p:spPr>
        <p:txBody>
          <a:bodyPr/>
          <a:lstStyle/>
          <a:p>
            <a:r>
              <a:rPr lang="en-US"/>
              <a:t>Enhancements</a:t>
            </a:r>
          </a:p>
        </p:txBody>
      </p:sp>
      <p:graphicFrame>
        <p:nvGraphicFramePr>
          <p:cNvPr id="22" name="Text Placeholder 3">
            <a:extLst>
              <a:ext uri="{FF2B5EF4-FFF2-40B4-BE49-F238E27FC236}">
                <a16:creationId xmlns:a16="http://schemas.microsoft.com/office/drawing/2014/main" id="{B6B44662-C46F-50BE-CE15-A614D4040267}"/>
              </a:ext>
            </a:extLst>
          </p:cNvPr>
          <p:cNvGraphicFramePr/>
          <p:nvPr>
            <p:extLst>
              <p:ext uri="{D42A27DB-BD31-4B8C-83A1-F6EECF244321}">
                <p14:modId xmlns:p14="http://schemas.microsoft.com/office/powerpoint/2010/main" val="708450037"/>
              </p:ext>
            </p:extLst>
          </p:nvPr>
        </p:nvGraphicFramePr>
        <p:xfrm>
          <a:off x="587375" y="1193799"/>
          <a:ext cx="10978866" cy="3805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47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Resources</a:t>
            </a:r>
          </a:p>
        </p:txBody>
      </p:sp>
      <p:sp>
        <p:nvSpPr>
          <p:cNvPr id="4" name="Text Placeholder 3"/>
          <p:cNvSpPr>
            <a:spLocks noGrp="1"/>
          </p:cNvSpPr>
          <p:nvPr>
            <p:ph type="body" sz="quarter" idx="11"/>
          </p:nvPr>
        </p:nvSpPr>
        <p:spPr/>
        <p:txBody>
          <a:bodyPr vert="horz" lIns="0" tIns="0" rIns="0" bIns="0" rtlCol="0" anchor="t">
            <a:normAutofit/>
          </a:bodyPr>
          <a:lstStyle/>
          <a:p>
            <a:pPr marL="285750" indent="-285750">
              <a:buChar char="•"/>
            </a:pPr>
            <a:r>
              <a:rPr lang="en-US" sz="1800" b="1">
                <a:latin typeface="Times New Roman"/>
                <a:cs typeface="Times New Roman"/>
              </a:rPr>
              <a:t>Prototype GitHub Link:-</a:t>
            </a:r>
            <a:endParaRPr lang="en-US" sz="1800">
              <a:latin typeface="Times New Roman"/>
              <a:cs typeface="Times New Roman"/>
            </a:endParaRPr>
          </a:p>
          <a:p>
            <a:r>
              <a:rPr lang="en-US" sz="1800">
                <a:latin typeface="Times New Roman"/>
                <a:cs typeface="Times New Roman"/>
                <a:hlinkClick r:id="rId2"/>
              </a:rPr>
              <a:t>https://github.com/shekhar-hippargi/Hackathon-CorporateVisionaries</a:t>
            </a:r>
            <a:endParaRPr lang="en-US" sz="1800">
              <a:latin typeface="Times New Roman" panose="02020603050405020304" pitchFamily="18" charset="0"/>
              <a:cs typeface="Times New Roman" panose="02020603050405020304" pitchFamily="18" charset="0"/>
            </a:endParaRPr>
          </a:p>
          <a:p>
            <a:pPr marL="285750" indent="-285750">
              <a:buChar char="•"/>
            </a:pPr>
            <a:r>
              <a:rPr lang="en-US" sz="1800" b="1">
                <a:latin typeface="Times New Roman" panose="02020603050405020304" pitchFamily="18" charset="0"/>
                <a:cs typeface="Times New Roman" panose="02020603050405020304" pitchFamily="18" charset="0"/>
              </a:rPr>
              <a:t>Object Detection model (YOLOv8):</a:t>
            </a:r>
          </a:p>
          <a:p>
            <a:r>
              <a:rPr lang="en-US" sz="1800">
                <a:latin typeface="Times New Roman"/>
                <a:cs typeface="Times New Roman"/>
                <a:hlinkClick r:id="rId3"/>
              </a:rPr>
              <a:t>https://github.com/ultralytics/ultralytics</a:t>
            </a:r>
            <a:r>
              <a:rPr lang="en-US" sz="1800">
                <a:latin typeface="Times New Roman"/>
                <a:cs typeface="Times New Roman"/>
              </a:rPr>
              <a:t> </a:t>
            </a:r>
          </a:p>
          <a:p>
            <a:pPr marL="285750" indent="-285750">
              <a:buChar char="•"/>
            </a:pPr>
            <a:r>
              <a:rPr lang="en-US" sz="1800" b="1">
                <a:latin typeface="Times New Roman" panose="02020603050405020304" pitchFamily="18" charset="0"/>
                <a:cs typeface="Times New Roman" panose="02020603050405020304" pitchFamily="18" charset="0"/>
              </a:rPr>
              <a:t>Street View API:</a:t>
            </a:r>
          </a:p>
          <a:p>
            <a:r>
              <a:rPr lang="en-US" sz="1800">
                <a:latin typeface="Times New Roman"/>
                <a:cs typeface="Times New Roman"/>
                <a:hlinkClick r:id="rId4"/>
              </a:rPr>
              <a:t>https://developers.google.com/maps/documentation/streetview/overview</a:t>
            </a:r>
            <a:r>
              <a:rPr lang="en-US" sz="1800">
                <a:latin typeface="Times New Roman"/>
                <a:cs typeface="Times New Roman"/>
              </a:rPr>
              <a:t> </a:t>
            </a:r>
          </a:p>
          <a:p>
            <a:pPr marL="285750" indent="-285750">
              <a:buChar char="•"/>
            </a:pPr>
            <a:r>
              <a:rPr lang="en-US" sz="1800" b="1">
                <a:latin typeface="Times New Roman"/>
                <a:cs typeface="Times New Roman"/>
              </a:rPr>
              <a:t>Geolocation API:</a:t>
            </a:r>
            <a:endParaRPr lang="en-US" sz="1800" b="1">
              <a:latin typeface="Times New Roman" panose="02020603050405020304" pitchFamily="18" charset="0"/>
              <a:cs typeface="Times New Roman" panose="02020603050405020304" pitchFamily="18" charset="0"/>
            </a:endParaRPr>
          </a:p>
          <a:p>
            <a:r>
              <a:rPr lang="en-US" sz="1800">
                <a:latin typeface="Times New Roman"/>
                <a:cs typeface="Times New Roman"/>
                <a:hlinkClick r:id="rId5"/>
              </a:rPr>
              <a:t>https://developers.google.com/maps/documentation/geolocation/overview</a:t>
            </a:r>
            <a:r>
              <a:rPr lang="en-US" sz="1800">
                <a:latin typeface="Times New Roman"/>
                <a:cs typeface="Times New Roman"/>
              </a:rPr>
              <a:t> </a:t>
            </a:r>
          </a:p>
          <a:p>
            <a:pPr marL="285750" indent="-285750">
              <a:buChar char="•"/>
            </a:pPr>
            <a:r>
              <a:rPr lang="en-US" sz="1800" b="1">
                <a:latin typeface="Times New Roman"/>
                <a:cs typeface="Times New Roman"/>
              </a:rPr>
              <a:t>Directions API:</a:t>
            </a:r>
          </a:p>
          <a:p>
            <a:r>
              <a:rPr lang="en-US" sz="1800">
                <a:latin typeface="Times New Roman"/>
                <a:cs typeface="Times New Roman"/>
                <a:hlinkClick r:id="rId6"/>
              </a:rPr>
              <a:t>https://developers.google.com/maps/documentation/directions/overview</a:t>
            </a:r>
            <a:r>
              <a:rPr lang="en-US" sz="1800">
                <a:latin typeface="Times New Roman"/>
                <a:cs typeface="Times New Roman"/>
              </a:rPr>
              <a:t>  </a:t>
            </a:r>
          </a:p>
          <a:p>
            <a:endParaRPr lang="en-US" sz="1800">
              <a:latin typeface="Times New Roman"/>
              <a:cs typeface="Times New Roman"/>
            </a:endParaRPr>
          </a:p>
        </p:txBody>
      </p:sp>
    </p:spTree>
    <p:extLst>
      <p:ext uri="{BB962C8B-B14F-4D97-AF65-F5344CB8AC3E}">
        <p14:creationId xmlns:p14="http://schemas.microsoft.com/office/powerpoint/2010/main" val="147455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75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rcRect l="21583" r="28867"/>
          <a:stretch/>
        </p:blipFill>
        <p:spPr/>
      </p:pic>
      <p:sp>
        <p:nvSpPr>
          <p:cNvPr id="6" name="Text Placeholder 5"/>
          <p:cNvSpPr>
            <a:spLocks noGrp="1"/>
          </p:cNvSpPr>
          <p:nvPr>
            <p:ph type="body" sz="quarter" idx="12"/>
          </p:nvPr>
        </p:nvSpPr>
        <p:spPr>
          <a:xfrm>
            <a:off x="604738" y="2001581"/>
            <a:ext cx="5201702" cy="268656"/>
          </a:xfrm>
        </p:spPr>
        <p:txBody>
          <a:bodyPr wrap="none"/>
          <a:lstStyle/>
          <a:p>
            <a:pPr>
              <a:lnSpc>
                <a:spcPct val="100000"/>
              </a:lnSpc>
            </a:pPr>
            <a:r>
              <a:rPr lang="en-IN"/>
              <a:t>Team Details</a:t>
            </a:r>
            <a:endParaRPr lang="en-IN">
              <a:solidFill>
                <a:srgbClr val="FF0000"/>
              </a:solidFill>
            </a:endParaRPr>
          </a:p>
        </p:txBody>
      </p:sp>
      <p:sp>
        <p:nvSpPr>
          <p:cNvPr id="5" name="Title 4"/>
          <p:cNvSpPr>
            <a:spLocks noGrp="1"/>
          </p:cNvSpPr>
          <p:nvPr>
            <p:ph type="title"/>
          </p:nvPr>
        </p:nvSpPr>
        <p:spPr/>
        <p:txBody>
          <a:bodyPr/>
          <a:lstStyle/>
          <a:p>
            <a:r>
              <a:rPr lang="en-IN"/>
              <a:t>Table of Contents</a:t>
            </a:r>
          </a:p>
        </p:txBody>
      </p:sp>
      <p:sp>
        <p:nvSpPr>
          <p:cNvPr id="7" name="Text Placeholder 6"/>
          <p:cNvSpPr>
            <a:spLocks noGrp="1"/>
          </p:cNvSpPr>
          <p:nvPr>
            <p:ph type="body" sz="quarter" idx="13"/>
          </p:nvPr>
        </p:nvSpPr>
        <p:spPr>
          <a:xfrm>
            <a:off x="604738" y="2416829"/>
            <a:ext cx="5201702" cy="268656"/>
          </a:xfrm>
        </p:spPr>
        <p:txBody>
          <a:bodyPr wrap="none">
            <a:normAutofit/>
          </a:bodyPr>
          <a:lstStyle/>
          <a:p>
            <a:pPr>
              <a:lnSpc>
                <a:spcPct val="100000"/>
              </a:lnSpc>
            </a:pPr>
            <a:r>
              <a:rPr lang="en-IN"/>
              <a:t>Problem Statement</a:t>
            </a:r>
          </a:p>
        </p:txBody>
      </p:sp>
      <p:sp>
        <p:nvSpPr>
          <p:cNvPr id="8" name="Text Placeholder 7"/>
          <p:cNvSpPr>
            <a:spLocks noGrp="1"/>
          </p:cNvSpPr>
          <p:nvPr>
            <p:ph type="body" sz="quarter" idx="14"/>
          </p:nvPr>
        </p:nvSpPr>
        <p:spPr>
          <a:xfrm>
            <a:off x="604738" y="2811981"/>
            <a:ext cx="5201702" cy="268656"/>
          </a:xfrm>
        </p:spPr>
        <p:txBody>
          <a:bodyPr wrap="none">
            <a:normAutofit/>
          </a:bodyPr>
          <a:lstStyle/>
          <a:p>
            <a:pPr>
              <a:lnSpc>
                <a:spcPct val="100000"/>
              </a:lnSpc>
            </a:pPr>
            <a:r>
              <a:rPr lang="en-US"/>
              <a:t>What is your idea for the solution?</a:t>
            </a:r>
            <a:endParaRPr lang="en-IN"/>
          </a:p>
        </p:txBody>
      </p:sp>
      <p:sp>
        <p:nvSpPr>
          <p:cNvPr id="9" name="Text Placeholder 8"/>
          <p:cNvSpPr>
            <a:spLocks noGrp="1"/>
          </p:cNvSpPr>
          <p:nvPr>
            <p:ph type="body" sz="quarter" idx="15"/>
          </p:nvPr>
        </p:nvSpPr>
        <p:spPr>
          <a:xfrm>
            <a:off x="604738" y="3207133"/>
            <a:ext cx="5201702" cy="268656"/>
          </a:xfrm>
        </p:spPr>
        <p:txBody>
          <a:bodyPr wrap="none">
            <a:normAutofit/>
          </a:bodyPr>
          <a:lstStyle/>
          <a:p>
            <a:pPr>
              <a:lnSpc>
                <a:spcPct val="100000"/>
              </a:lnSpc>
            </a:pPr>
            <a:r>
              <a:rPr lang="en-US"/>
              <a:t>Architecture</a:t>
            </a:r>
          </a:p>
          <a:p>
            <a:pPr>
              <a:lnSpc>
                <a:spcPct val="100000"/>
              </a:lnSpc>
            </a:pPr>
            <a:endParaRPr lang="en-US"/>
          </a:p>
        </p:txBody>
      </p:sp>
      <p:cxnSp>
        <p:nvCxnSpPr>
          <p:cNvPr id="13" name="Straight Connector 12">
            <a:extLst>
              <a:ext uri="{FF2B5EF4-FFF2-40B4-BE49-F238E27FC236}">
                <a16:creationId xmlns:a16="http://schemas.microsoft.com/office/drawing/2014/main" id="{BDD4130D-5D11-41DB-915E-62F762A67CC1}"/>
              </a:ext>
            </a:extLst>
          </p:cNvPr>
          <p:cNvCxnSpPr>
            <a:cxnSpLocks/>
          </p:cNvCxnSpPr>
          <p:nvPr/>
        </p:nvCxnSpPr>
        <p:spPr>
          <a:xfrm>
            <a:off x="604738" y="2333485"/>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8DCB7C-E14A-4EFB-B6A0-318ADCDFF1B7}"/>
              </a:ext>
            </a:extLst>
          </p:cNvPr>
          <p:cNvCxnSpPr>
            <a:cxnSpLocks/>
          </p:cNvCxnSpPr>
          <p:nvPr/>
        </p:nvCxnSpPr>
        <p:spPr>
          <a:xfrm>
            <a:off x="604738" y="2728637"/>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736775-071F-4642-9BC7-146D6A2B4561}"/>
              </a:ext>
            </a:extLst>
          </p:cNvPr>
          <p:cNvCxnSpPr>
            <a:cxnSpLocks/>
          </p:cNvCxnSpPr>
          <p:nvPr/>
        </p:nvCxnSpPr>
        <p:spPr>
          <a:xfrm>
            <a:off x="604738" y="3123789"/>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0BD5A8-54C1-481B-9A15-A3020848A95F}"/>
              </a:ext>
            </a:extLst>
          </p:cNvPr>
          <p:cNvCxnSpPr>
            <a:cxnSpLocks/>
          </p:cNvCxnSpPr>
          <p:nvPr/>
        </p:nvCxnSpPr>
        <p:spPr>
          <a:xfrm>
            <a:off x="604738" y="3518941"/>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D4130D-5D11-41DB-915E-62F762A67CC1}"/>
              </a:ext>
            </a:extLst>
          </p:cNvPr>
          <p:cNvCxnSpPr>
            <a:cxnSpLocks/>
          </p:cNvCxnSpPr>
          <p:nvPr/>
        </p:nvCxnSpPr>
        <p:spPr>
          <a:xfrm>
            <a:off x="604738" y="3914093"/>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8DCB7C-E14A-4EFB-B6A0-318ADCDFF1B7}"/>
              </a:ext>
            </a:extLst>
          </p:cNvPr>
          <p:cNvCxnSpPr>
            <a:cxnSpLocks/>
          </p:cNvCxnSpPr>
          <p:nvPr/>
        </p:nvCxnSpPr>
        <p:spPr>
          <a:xfrm>
            <a:off x="604738" y="4309245"/>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0BD5A8-54C1-481B-9A15-A3020848A95F}"/>
              </a:ext>
            </a:extLst>
          </p:cNvPr>
          <p:cNvCxnSpPr>
            <a:cxnSpLocks/>
          </p:cNvCxnSpPr>
          <p:nvPr/>
        </p:nvCxnSpPr>
        <p:spPr>
          <a:xfrm>
            <a:off x="604738" y="4667423"/>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8"/>
          <p:cNvSpPr txBox="1">
            <a:spLocks/>
          </p:cNvSpPr>
          <p:nvPr/>
        </p:nvSpPr>
        <p:spPr>
          <a:xfrm>
            <a:off x="604738" y="5136561"/>
            <a:ext cx="5201702" cy="268656"/>
          </a:xfrm>
          <a:prstGeom prst="rect">
            <a:avLst/>
          </a:prstGeom>
        </p:spPr>
        <p:txBody>
          <a:bodyPr vert="horz" wrap="none"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400" kern="1200" dirty="0">
                <a:solidFill>
                  <a:schemeClr val="accent4">
                    <a:lumMod val="75000"/>
                    <a:lumOff val="25000"/>
                  </a:schemeClr>
                </a:solidFill>
                <a:latin typeface="Segoe UI" panose="020B05020402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t>Financial Feasibility</a:t>
            </a:r>
          </a:p>
        </p:txBody>
      </p:sp>
      <p:sp>
        <p:nvSpPr>
          <p:cNvPr id="25" name="Text Placeholder 8"/>
          <p:cNvSpPr txBox="1">
            <a:spLocks/>
          </p:cNvSpPr>
          <p:nvPr/>
        </p:nvSpPr>
        <p:spPr>
          <a:xfrm>
            <a:off x="604738" y="5524119"/>
            <a:ext cx="5201702" cy="268656"/>
          </a:xfrm>
          <a:prstGeom prst="rect">
            <a:avLst/>
          </a:prstGeom>
        </p:spPr>
        <p:txBody>
          <a:bodyPr vert="horz" wrap="none" lIns="0" tIns="0" rIns="0" bIns="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IN" sz="1400" kern="1200" dirty="0">
                <a:solidFill>
                  <a:schemeClr val="accent4">
                    <a:lumMod val="75000"/>
                    <a:lumOff val="25000"/>
                  </a:schemeClr>
                </a:solidFill>
                <a:latin typeface="Segoe UI" panose="020B05020402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atin typeface="Segoe UI"/>
              <a:cs typeface="Segoe UI"/>
            </a:endParaRPr>
          </a:p>
        </p:txBody>
      </p:sp>
      <p:sp>
        <p:nvSpPr>
          <p:cNvPr id="26" name="Text Placeholder 8">
            <a:extLst>
              <a:ext uri="{FF2B5EF4-FFF2-40B4-BE49-F238E27FC236}">
                <a16:creationId xmlns:a16="http://schemas.microsoft.com/office/drawing/2014/main" id="{B491FE36-B858-40D3-95B7-4DD516AF82E4}"/>
              </a:ext>
            </a:extLst>
          </p:cNvPr>
          <p:cNvSpPr txBox="1">
            <a:spLocks/>
          </p:cNvSpPr>
          <p:nvPr/>
        </p:nvSpPr>
        <p:spPr>
          <a:xfrm>
            <a:off x="604738" y="4000473"/>
            <a:ext cx="5201702" cy="268656"/>
          </a:xfrm>
          <a:prstGeom prst="rect">
            <a:avLst/>
          </a:prstGeom>
        </p:spPr>
        <p:txBody>
          <a:bodyPr vert="horz" wrap="none"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400" kern="1200" dirty="0">
                <a:solidFill>
                  <a:schemeClr val="accent4">
                    <a:lumMod val="75000"/>
                    <a:lumOff val="25000"/>
                  </a:schemeClr>
                </a:solidFill>
                <a:latin typeface="Segoe UI" panose="020B05020402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t>Technologies </a:t>
            </a:r>
            <a:r>
              <a:rPr lang="en-US">
                <a:latin typeface="+mn-lt"/>
              </a:rPr>
              <a:t>Leveraged</a:t>
            </a:r>
          </a:p>
        </p:txBody>
      </p:sp>
      <p:sp>
        <p:nvSpPr>
          <p:cNvPr id="3" name="TextBox 2"/>
          <p:cNvSpPr txBox="1"/>
          <p:nvPr/>
        </p:nvSpPr>
        <p:spPr>
          <a:xfrm>
            <a:off x="508000" y="3542072"/>
            <a:ext cx="4270977" cy="307777"/>
          </a:xfrm>
          <a:prstGeom prst="rect">
            <a:avLst/>
          </a:prstGeom>
          <a:noFill/>
        </p:spPr>
        <p:txBody>
          <a:bodyPr wrap="none" rtlCol="0">
            <a:spAutoFit/>
          </a:bodyPr>
          <a:lstStyle/>
          <a:p>
            <a:r>
              <a:rPr lang="en-IN" sz="1400">
                <a:solidFill>
                  <a:schemeClr val="accent4">
                    <a:lumMod val="75000"/>
                    <a:lumOff val="25000"/>
                  </a:schemeClr>
                </a:solidFill>
              </a:rPr>
              <a:t>What domains does it address? What is the impact?</a:t>
            </a:r>
            <a:endParaRPr lang="en-US" sz="1400"/>
          </a:p>
        </p:txBody>
      </p:sp>
      <p:cxnSp>
        <p:nvCxnSpPr>
          <p:cNvPr id="24" name="Straight Connector 23">
            <a:extLst>
              <a:ext uri="{FF2B5EF4-FFF2-40B4-BE49-F238E27FC236}">
                <a16:creationId xmlns:a16="http://schemas.microsoft.com/office/drawing/2014/main" id="{C80BD5A8-54C1-481B-9A15-A3020848A95F}"/>
              </a:ext>
            </a:extLst>
          </p:cNvPr>
          <p:cNvCxnSpPr>
            <a:cxnSpLocks/>
          </p:cNvCxnSpPr>
          <p:nvPr/>
        </p:nvCxnSpPr>
        <p:spPr>
          <a:xfrm>
            <a:off x="604738" y="5043343"/>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0BD5A8-54C1-481B-9A15-A3020848A95F}"/>
              </a:ext>
            </a:extLst>
          </p:cNvPr>
          <p:cNvCxnSpPr>
            <a:cxnSpLocks/>
          </p:cNvCxnSpPr>
          <p:nvPr/>
        </p:nvCxnSpPr>
        <p:spPr>
          <a:xfrm>
            <a:off x="604738" y="5439583"/>
            <a:ext cx="52017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4738" y="4395142"/>
            <a:ext cx="3179909" cy="307777"/>
          </a:xfrm>
          <a:prstGeom prst="rect">
            <a:avLst/>
          </a:prstGeom>
        </p:spPr>
        <p:txBody>
          <a:bodyPr vert="horz" wrap="none" lIns="0" tIns="0" rIns="0" bIns="0" rtlCol="0">
            <a:normAutofit/>
          </a:bodyPr>
          <a:lstStyle>
            <a:defPPr>
              <a:defRPr lang="en-US"/>
            </a:defPPr>
            <a:lvl1pPr indent="0">
              <a:lnSpc>
                <a:spcPct val="100000"/>
              </a:lnSpc>
              <a:spcBef>
                <a:spcPts val="1000"/>
              </a:spcBef>
              <a:buFont typeface="Arial" panose="020B0604020202020204" pitchFamily="34" charset="0"/>
              <a:buNone/>
              <a:defRPr sz="1400">
                <a:solidFill>
                  <a:schemeClr val="accent4">
                    <a:lumMod val="75000"/>
                    <a:lumOff val="25000"/>
                  </a:schemeClr>
                </a:solidFill>
                <a:latin typeface="Segoe UI" panose="020B0502040204020203" pitchFamily="34" charset="0"/>
              </a:defRPr>
            </a:lvl1pPr>
            <a:lvl2pPr indent="0">
              <a:lnSpc>
                <a:spcPct val="90000"/>
              </a:lnSpc>
              <a:spcBef>
                <a:spcPts val="500"/>
              </a:spcBef>
              <a:buFont typeface="Arial" panose="020B0604020202020204" pitchFamily="34" charset="0"/>
              <a:buNone/>
              <a:defRPr sz="1850">
                <a:solidFill>
                  <a:schemeClr val="accent4">
                    <a:lumMod val="75000"/>
                    <a:lumOff val="25000"/>
                  </a:schemeClr>
                </a:solidFill>
                <a:latin typeface="+mj-lt"/>
              </a:defRPr>
            </a:lvl2pPr>
            <a:lvl3pPr indent="0">
              <a:lnSpc>
                <a:spcPct val="90000"/>
              </a:lnSpc>
              <a:spcBef>
                <a:spcPts val="500"/>
              </a:spcBef>
              <a:buFont typeface="Arial" panose="020B0604020202020204" pitchFamily="34" charset="0"/>
              <a:buNone/>
              <a:defRPr sz="1850">
                <a:solidFill>
                  <a:schemeClr val="accent4">
                    <a:lumMod val="75000"/>
                    <a:lumOff val="25000"/>
                  </a:schemeClr>
                </a:solidFill>
                <a:latin typeface="+mj-lt"/>
              </a:defRPr>
            </a:lvl3pPr>
            <a:lvl4pPr indent="0">
              <a:lnSpc>
                <a:spcPct val="90000"/>
              </a:lnSpc>
              <a:spcBef>
                <a:spcPts val="500"/>
              </a:spcBef>
              <a:buFont typeface="Arial" panose="020B0604020202020204" pitchFamily="34" charset="0"/>
              <a:buNone/>
              <a:defRPr sz="1850">
                <a:solidFill>
                  <a:schemeClr val="accent4">
                    <a:lumMod val="75000"/>
                    <a:lumOff val="25000"/>
                  </a:schemeClr>
                </a:solidFill>
                <a:latin typeface="+mj-lt"/>
              </a:defRPr>
            </a:lvl4pPr>
            <a:lvl5pPr indent="0">
              <a:lnSpc>
                <a:spcPct val="90000"/>
              </a:lnSpc>
              <a:spcBef>
                <a:spcPts val="500"/>
              </a:spcBef>
              <a:buFont typeface="Arial" panose="020B0604020202020204" pitchFamily="34" charset="0"/>
              <a:buNone/>
              <a:defRPr sz="1850">
                <a:solidFill>
                  <a:schemeClr val="accent4">
                    <a:lumMod val="75000"/>
                    <a:lumOff val="25000"/>
                  </a:schemeClr>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Model that made our project possible</a:t>
            </a:r>
          </a:p>
        </p:txBody>
      </p:sp>
      <p:sp>
        <p:nvSpPr>
          <p:cNvPr id="10" name="TextBox 9"/>
          <p:cNvSpPr txBox="1"/>
          <p:nvPr/>
        </p:nvSpPr>
        <p:spPr>
          <a:xfrm>
            <a:off x="508000" y="4744249"/>
            <a:ext cx="665567" cy="307777"/>
          </a:xfrm>
          <a:prstGeom prst="rect">
            <a:avLst/>
          </a:prstGeom>
          <a:noFill/>
        </p:spPr>
        <p:txBody>
          <a:bodyPr wrap="none" rtlCol="0">
            <a:spAutoFit/>
          </a:bodyPr>
          <a:lstStyle/>
          <a:p>
            <a:r>
              <a:rPr lang="en-US" sz="1400">
                <a:solidFill>
                  <a:schemeClr val="accent4">
                    <a:lumMod val="75000"/>
                    <a:lumOff val="25000"/>
                  </a:schemeClr>
                </a:solidFill>
                <a:latin typeface="Segoe UI" panose="020B0502040204020203" pitchFamily="34" charset="0"/>
              </a:rPr>
              <a:t>Demo</a:t>
            </a:r>
          </a:p>
        </p:txBody>
      </p:sp>
    </p:spTree>
    <p:extLst>
      <p:ext uri="{BB962C8B-B14F-4D97-AF65-F5344CB8AC3E}">
        <p14:creationId xmlns:p14="http://schemas.microsoft.com/office/powerpoint/2010/main" val="158889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IN">
                <a:solidFill>
                  <a:schemeClr val="accent4">
                    <a:lumMod val="75000"/>
                    <a:lumOff val="25000"/>
                  </a:schemeClr>
                </a:solidFill>
              </a:rPr>
              <a:t>Team Details</a:t>
            </a:r>
          </a:p>
        </p:txBody>
      </p:sp>
      <p:graphicFrame>
        <p:nvGraphicFramePr>
          <p:cNvPr id="9" name="Content Placeholder 20">
            <a:extLst>
              <a:ext uri="{FF2B5EF4-FFF2-40B4-BE49-F238E27FC236}">
                <a16:creationId xmlns:a16="http://schemas.microsoft.com/office/drawing/2014/main" id="{AA508173-52A5-4B8B-AFBC-E5B447633AB6}"/>
              </a:ext>
            </a:extLst>
          </p:cNvPr>
          <p:cNvGraphicFramePr>
            <a:graphicFrameLocks/>
          </p:cNvGraphicFramePr>
          <p:nvPr>
            <p:extLst>
              <p:ext uri="{D42A27DB-BD31-4B8C-83A1-F6EECF244321}">
                <p14:modId xmlns:p14="http://schemas.microsoft.com/office/powerpoint/2010/main" val="3745322296"/>
              </p:ext>
            </p:extLst>
          </p:nvPr>
        </p:nvGraphicFramePr>
        <p:xfrm>
          <a:off x="505692" y="1224015"/>
          <a:ext cx="11180617" cy="2676981"/>
        </p:xfrm>
        <a:graphic>
          <a:graphicData uri="http://schemas.openxmlformats.org/drawingml/2006/table">
            <a:tbl>
              <a:tblPr firstRow="1" bandRow="1">
                <a:tableStyleId>{69012ECD-51FC-41F1-AA8D-1B2483CD663E}</a:tableStyleId>
              </a:tblPr>
              <a:tblGrid>
                <a:gridCol w="1791495">
                  <a:extLst>
                    <a:ext uri="{9D8B030D-6E8A-4147-A177-3AD203B41FA5}">
                      <a16:colId xmlns:a16="http://schemas.microsoft.com/office/drawing/2014/main" val="3985016129"/>
                    </a:ext>
                  </a:extLst>
                </a:gridCol>
                <a:gridCol w="3572479">
                  <a:extLst>
                    <a:ext uri="{9D8B030D-6E8A-4147-A177-3AD203B41FA5}">
                      <a16:colId xmlns:a16="http://schemas.microsoft.com/office/drawing/2014/main" val="20001"/>
                    </a:ext>
                  </a:extLst>
                </a:gridCol>
                <a:gridCol w="5816643">
                  <a:extLst>
                    <a:ext uri="{9D8B030D-6E8A-4147-A177-3AD203B41FA5}">
                      <a16:colId xmlns:a16="http://schemas.microsoft.com/office/drawing/2014/main" val="266952976"/>
                    </a:ext>
                  </a:extLst>
                </a:gridCol>
              </a:tblGrid>
              <a:tr h="597773">
                <a:tc>
                  <a:txBody>
                    <a:bodyPr/>
                    <a:lstStyle/>
                    <a:p>
                      <a:pPr algn="ctr"/>
                      <a:r>
                        <a:rPr lang="en-GB" sz="1400"/>
                        <a:t>Team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400"/>
                        <a:t>Member Names</a:t>
                      </a:r>
                    </a:p>
                  </a:txBody>
                  <a:tcPr marL="0" marR="0" marT="0" marB="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400"/>
                        <a:t>Education Institute Name</a:t>
                      </a:r>
                    </a:p>
                  </a:txBody>
                  <a:tcPr marL="0" marR="0" marT="0" marB="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78363536"/>
                  </a:ext>
                </a:extLst>
              </a:tr>
              <a:tr h="1039604">
                <a:tc rowSpan="2">
                  <a:txBody>
                    <a:bodyPr/>
                    <a:lstStyle/>
                    <a:p>
                      <a:pPr lvl="0" algn="ctr">
                        <a:buNone/>
                      </a:pPr>
                      <a:r>
                        <a:rPr lang="en-GB" sz="1400" b="1">
                          <a:solidFill>
                            <a:schemeClr val="tx1"/>
                          </a:solidFill>
                          <a:latin typeface="+mj-lt"/>
                        </a:rPr>
                        <a:t>Corporate</a:t>
                      </a:r>
                      <a:r>
                        <a:rPr lang="en-GB" sz="1400" b="1" baseline="0">
                          <a:solidFill>
                            <a:schemeClr val="tx1"/>
                          </a:solidFill>
                          <a:latin typeface="+mj-lt"/>
                        </a:rPr>
                        <a:t> Visionaries</a:t>
                      </a:r>
                      <a:endParaRPr lang="en-GB" sz="1400" b="1">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ctr"/>
                      <a:r>
                        <a:rPr lang="en-GB" sz="1400" b="0" i="1" u="none" strike="noStrike" noProof="0">
                          <a:solidFill>
                            <a:schemeClr val="tx1"/>
                          </a:solidFill>
                          <a:latin typeface="+mj-lt"/>
                        </a:rPr>
                        <a:t>Ruchita</a:t>
                      </a:r>
                      <a:r>
                        <a:rPr lang="en-GB" sz="1400" b="0" i="1" u="none" strike="noStrike" baseline="0" noProof="0">
                          <a:solidFill>
                            <a:schemeClr val="tx1"/>
                          </a:solidFill>
                          <a:latin typeface="+mj-lt"/>
                        </a:rPr>
                        <a:t> Raut</a:t>
                      </a:r>
                      <a:endParaRPr lang="en-GB" sz="1400" b="0" i="0" u="none" strike="noStrike" noProof="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GB" sz="1400" b="0" i="1" u="none" strike="noStrike" noProof="0" err="1">
                          <a:solidFill>
                            <a:schemeClr val="tx1"/>
                          </a:solidFill>
                          <a:latin typeface="+mj-lt"/>
                        </a:rPr>
                        <a:t>Intelliswift</a:t>
                      </a:r>
                      <a:r>
                        <a:rPr lang="en-GB" sz="1400" b="0" i="1" u="none" strike="noStrike" baseline="0" noProof="0">
                          <a:solidFill>
                            <a:schemeClr val="tx1"/>
                          </a:solidFill>
                          <a:latin typeface="+mj-lt"/>
                        </a:rPr>
                        <a:t> Software, Inc.</a:t>
                      </a:r>
                      <a:endParaRPr lang="en-GB" sz="1400" b="0" i="0" u="none" strike="noStrike" noProof="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extLst>
                  <a:ext uri="{0D108BD9-81ED-4DB2-BD59-A6C34878D82A}">
                    <a16:rowId xmlns:a16="http://schemas.microsoft.com/office/drawing/2014/main" val="10000"/>
                  </a:ext>
                </a:extLst>
              </a:tr>
              <a:tr h="1039604">
                <a:tc vMerge="1">
                  <a:txBody>
                    <a:bodyPr/>
                    <a:lstStyle/>
                    <a:p>
                      <a:pPr algn="l"/>
                      <a:endParaRPr lang="en-GB" sz="1600" b="0">
                        <a:solidFill>
                          <a:schemeClr val="tx1"/>
                        </a:solidFill>
                        <a:latin typeface="EYInterstate Light" panose="02000506000000020004" pitchFamily="2" charset="0"/>
                      </a:endParaRPr>
                    </a:p>
                  </a:txBody>
                  <a:tcPr marL="0" marR="0" marT="0" marB="0" horzOverflow="overflow">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ctr"/>
                      <a:r>
                        <a:rPr lang="en-GB" sz="1400" i="1">
                          <a:solidFill>
                            <a:schemeClr val="tx1"/>
                          </a:solidFill>
                          <a:latin typeface="+mj-lt"/>
                        </a:rPr>
                        <a:t>Shekhar</a:t>
                      </a:r>
                      <a:r>
                        <a:rPr lang="en-GB" sz="1400" i="1" baseline="0">
                          <a:solidFill>
                            <a:schemeClr val="tx1"/>
                          </a:solidFill>
                          <a:latin typeface="+mj-lt"/>
                        </a:rPr>
                        <a:t> </a:t>
                      </a:r>
                      <a:r>
                        <a:rPr lang="en-GB" sz="1400" i="1" baseline="0" err="1">
                          <a:solidFill>
                            <a:schemeClr val="tx1"/>
                          </a:solidFill>
                          <a:latin typeface="+mj-lt"/>
                        </a:rPr>
                        <a:t>Hippargi</a:t>
                      </a:r>
                      <a:endParaRPr lang="en-GB" sz="1400" i="1">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p>
                      <a:pPr lvl="0" algn="ctr">
                        <a:buNone/>
                      </a:pPr>
                      <a:r>
                        <a:rPr lang="en-GB" sz="1400" b="0" i="1" u="none" strike="noStrike" noProof="0" err="1">
                          <a:solidFill>
                            <a:schemeClr val="tx1"/>
                          </a:solidFill>
                          <a:latin typeface="+mj-lt"/>
                        </a:rPr>
                        <a:t>Intelliswift</a:t>
                      </a:r>
                      <a:r>
                        <a:rPr lang="en-GB" sz="1400" b="0" i="1" u="none" strike="noStrike" noProof="0">
                          <a:solidFill>
                            <a:schemeClr val="tx1"/>
                          </a:solidFill>
                          <a:latin typeface="+mj-lt"/>
                        </a:rPr>
                        <a:t> Software, Inc.</a:t>
                      </a:r>
                      <a:endParaRPr lang="en-US" sz="140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2817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US"/>
              <a:t>Problem Statement</a:t>
            </a:r>
            <a:endParaRPr lang="en-IN">
              <a:solidFill>
                <a:schemeClr val="accent4">
                  <a:lumMod val="75000"/>
                  <a:lumOff val="25000"/>
                </a:schemeClr>
              </a:solidFill>
            </a:endParaRPr>
          </a:p>
        </p:txBody>
      </p:sp>
      <p:sp>
        <p:nvSpPr>
          <p:cNvPr id="2" name="TextBox 1">
            <a:extLst>
              <a:ext uri="{FF2B5EF4-FFF2-40B4-BE49-F238E27FC236}">
                <a16:creationId xmlns:a16="http://schemas.microsoft.com/office/drawing/2014/main" id="{9723D522-EBDC-3AAE-DB4B-F0182121DF1A}"/>
              </a:ext>
            </a:extLst>
          </p:cNvPr>
          <p:cNvSpPr txBox="1"/>
          <p:nvPr/>
        </p:nvSpPr>
        <p:spPr>
          <a:xfrm>
            <a:off x="4795965" y="1304403"/>
            <a:ext cx="70704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buFont typeface="Arial" panose="020B0604020202020204" pitchFamily="34" charset="0"/>
              <a:buChar char="•"/>
            </a:pPr>
            <a:r>
              <a:rPr lang="en-US">
                <a:latin typeface="Times New Roman" panose="02020603050405020304" pitchFamily="18" charset="0"/>
                <a:cs typeface="Times New Roman" panose="02020603050405020304" pitchFamily="18" charset="0"/>
              </a:rPr>
              <a:t>According to NIH India (nih.gov), there are an estimated 4.95 million people blind (0.36% of the total population), 35 million people visually impaired (2.55%), and 0.24 million blind children in India. ​</a:t>
            </a:r>
          </a:p>
          <a:p>
            <a:pPr marL="285750" indent="-285750" fontAlgn="base">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a:latin typeface="Times New Roman" panose="02020603050405020304" pitchFamily="18" charset="0"/>
                <a:cs typeface="Times New Roman" panose="02020603050405020304" pitchFamily="18" charset="0"/>
              </a:rPr>
              <a:t>The problem faced by blind individuals revolves around obstacles in daily living due to the absence or limitation of sight. This includes difficulties in navigation, accessing information, performing routine tasks independently, and experiencing challenges in various environments without visual assistance.</a:t>
            </a:r>
          </a:p>
        </p:txBody>
      </p:sp>
      <p:pic>
        <p:nvPicPr>
          <p:cNvPr id="3" name="Picture 2" descr="Blind Person On Crosswalk Isometric Illustration 481271 Vector Art at  Vecteezy">
            <a:extLst>
              <a:ext uri="{FF2B5EF4-FFF2-40B4-BE49-F238E27FC236}">
                <a16:creationId xmlns:a16="http://schemas.microsoft.com/office/drawing/2014/main" id="{6F21243E-D84F-3796-6505-13A408752288}"/>
              </a:ext>
            </a:extLst>
          </p:cNvPr>
          <p:cNvPicPr>
            <a:picLocks noChangeAspect="1"/>
          </p:cNvPicPr>
          <p:nvPr/>
        </p:nvPicPr>
        <p:blipFill>
          <a:blip r:embed="rId2"/>
          <a:stretch>
            <a:fillRect/>
          </a:stretch>
        </p:blipFill>
        <p:spPr>
          <a:xfrm>
            <a:off x="358174" y="1243742"/>
            <a:ext cx="4277839" cy="4246948"/>
          </a:xfrm>
          <a:prstGeom prst="rect">
            <a:avLst/>
          </a:prstGeom>
        </p:spPr>
      </p:pic>
    </p:spTree>
    <p:extLst>
      <p:ext uri="{BB962C8B-B14F-4D97-AF65-F5344CB8AC3E}">
        <p14:creationId xmlns:p14="http://schemas.microsoft.com/office/powerpoint/2010/main" val="418004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a:xfrm>
            <a:off x="549083" y="439231"/>
            <a:ext cx="10982522" cy="387798"/>
          </a:xfrm>
        </p:spPr>
        <p:txBody>
          <a:bodyPr/>
          <a:lstStyle/>
          <a:p>
            <a:r>
              <a:rPr lang="en-IN">
                <a:solidFill>
                  <a:schemeClr val="accent4">
                    <a:lumMod val="75000"/>
                    <a:lumOff val="25000"/>
                  </a:schemeClr>
                </a:solidFill>
              </a:rPr>
              <a:t>What is your idea for the solution?</a:t>
            </a:r>
          </a:p>
        </p:txBody>
      </p:sp>
      <p:sp>
        <p:nvSpPr>
          <p:cNvPr id="8" name="Text Placeholder 7"/>
          <p:cNvSpPr>
            <a:spLocks noGrp="1"/>
          </p:cNvSpPr>
          <p:nvPr>
            <p:ph type="body" sz="quarter" idx="11"/>
          </p:nvPr>
        </p:nvSpPr>
        <p:spPr>
          <a:xfrm>
            <a:off x="552738" y="1228436"/>
            <a:ext cx="10690230" cy="3370808"/>
          </a:xfrm>
        </p:spPr>
        <p:txBody>
          <a:bodyPr vert="horz" lIns="0" tIns="0" rIns="0" bIns="0" rtlCol="0" anchor="t">
            <a:normAutofit/>
          </a:bodyPr>
          <a:lstStyle/>
          <a:p>
            <a:pPr marL="171450" indent="-171450" fontAlgn="base">
              <a:buFont typeface="Arial" panose="020B0604020202020204" pitchFamily="34" charset="0"/>
              <a:buChar char="•"/>
            </a:pPr>
            <a:r>
              <a:rPr lang="en-US" sz="1800">
                <a:latin typeface="Times New Roman"/>
                <a:cs typeface="Times New Roman"/>
              </a:rPr>
              <a:t>The aim of this project is to develop a comprehensive assistive </a:t>
            </a:r>
            <a:r>
              <a:rPr lang="en-US" sz="1800" b="1">
                <a:latin typeface="Times New Roman"/>
                <a:cs typeface="Times New Roman"/>
              </a:rPr>
              <a:t>low-cost navigation system in real-time </a:t>
            </a:r>
            <a:r>
              <a:rPr lang="en-US" sz="1800">
                <a:latin typeface="Times New Roman"/>
                <a:cs typeface="Times New Roman"/>
              </a:rPr>
              <a:t>tailored for visually impaired individuals to safely and independently navigate urban environments. ​</a:t>
            </a:r>
          </a:p>
          <a:p>
            <a:pPr marL="171450" indent="-171450" fontAlgn="base">
              <a:buFont typeface="Arial" panose="020B0604020202020204" pitchFamily="34" charset="0"/>
              <a:buChar char="•"/>
            </a:pPr>
            <a:r>
              <a:rPr lang="en-US" sz="1800">
                <a:latin typeface="Times New Roman"/>
                <a:cs typeface="Times New Roman"/>
              </a:rPr>
              <a:t>The system will focus on aiding users in locating the nearest crosswalk and/or traffic signal, providing real-time navigation guidance to reach the destination, by incorporating various</a:t>
            </a:r>
            <a:r>
              <a:rPr lang="en-US" sz="1800" b="1">
                <a:latin typeface="Times New Roman"/>
                <a:cs typeface="Times New Roman"/>
              </a:rPr>
              <a:t> Google Maps APIs </a:t>
            </a:r>
            <a:r>
              <a:rPr lang="en-US" sz="1800">
                <a:latin typeface="Times New Roman"/>
                <a:cs typeface="Times New Roman"/>
              </a:rPr>
              <a:t>and offering auditory cues.​</a:t>
            </a:r>
          </a:p>
          <a:p>
            <a:pPr marL="171450" indent="-171450">
              <a:buChar char="•"/>
            </a:pPr>
            <a:r>
              <a:rPr lang="en-US" sz="1800">
                <a:latin typeface="Times New Roman"/>
                <a:cs typeface="Times New Roman"/>
              </a:rPr>
              <a:t>Here, we are using </a:t>
            </a:r>
            <a:r>
              <a:rPr lang="en-US" sz="1800" b="1">
                <a:latin typeface="Times New Roman"/>
                <a:cs typeface="Times New Roman"/>
              </a:rPr>
              <a:t>Generative AI for voice assistant </a:t>
            </a:r>
            <a:r>
              <a:rPr lang="en-US" sz="1800">
                <a:latin typeface="Times New Roman"/>
                <a:cs typeface="Times New Roman"/>
              </a:rPr>
              <a:t>to empower visually impaired individuals by providing seamless auditory guidance, real-time environmental descriptions, enhancing their independence and navigation in the world around them and give </a:t>
            </a:r>
            <a:r>
              <a:rPr lang="en-US" sz="1800" b="1">
                <a:latin typeface="Times New Roman"/>
                <a:cs typeface="Times New Roman"/>
              </a:rPr>
              <a:t>human-like response</a:t>
            </a:r>
            <a:r>
              <a:rPr lang="en-US" sz="1800">
                <a:latin typeface="Times New Roman"/>
                <a:cs typeface="Times New Roman"/>
              </a:rPr>
              <a:t>.</a:t>
            </a:r>
            <a:endParaRPr lang="en-US"/>
          </a:p>
          <a:p>
            <a:pPr marL="171450" indent="-171450">
              <a:buFont typeface="Arial" panose="020B0604020202020204" pitchFamily="34" charset="0"/>
              <a:buChar char="•"/>
            </a:pPr>
            <a:endParaRPr lang="en-US" sz="1800">
              <a:latin typeface="Times New Roman"/>
              <a:cs typeface="Times New Roman"/>
            </a:endParaRPr>
          </a:p>
        </p:txBody>
      </p:sp>
    </p:spTree>
    <p:extLst>
      <p:ext uri="{BB962C8B-B14F-4D97-AF65-F5344CB8AC3E}">
        <p14:creationId xmlns:p14="http://schemas.microsoft.com/office/powerpoint/2010/main" val="423560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52" b="-1"/>
          <a:stretch/>
        </p:blipFill>
        <p:spPr>
          <a:xfrm>
            <a:off x="866071" y="365759"/>
            <a:ext cx="9680009" cy="6032551"/>
          </a:xfrm>
          <a:prstGeom prst="rect">
            <a:avLst/>
          </a:prstGeom>
        </p:spPr>
      </p:pic>
      <p:sp>
        <p:nvSpPr>
          <p:cNvPr id="2" name="Title 1"/>
          <p:cNvSpPr>
            <a:spLocks noGrp="1"/>
          </p:cNvSpPr>
          <p:nvPr>
            <p:ph type="title"/>
          </p:nvPr>
        </p:nvSpPr>
        <p:spPr>
          <a:xfrm>
            <a:off x="583719" y="208368"/>
            <a:ext cx="10982522" cy="664797"/>
          </a:xfrm>
        </p:spPr>
        <p:txBody>
          <a:bodyPr/>
          <a:lstStyle/>
          <a:p>
            <a:r>
              <a:rPr lang="en-US" sz="3200">
                <a:cs typeface="Times New Roman" panose="02020603050405020304" pitchFamily="18" charset="0"/>
              </a:rPr>
              <a:t>Architecture</a:t>
            </a:r>
            <a:r>
              <a:rPr lang="en-US" sz="48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6931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a:xfrm>
            <a:off x="583719" y="346867"/>
            <a:ext cx="10982522" cy="387798"/>
          </a:xfrm>
        </p:spPr>
        <p:txBody>
          <a:bodyPr/>
          <a:lstStyle/>
          <a:p>
            <a:r>
              <a:rPr lang="en-IN">
                <a:solidFill>
                  <a:schemeClr val="accent4">
                    <a:lumMod val="75000"/>
                    <a:lumOff val="25000"/>
                  </a:schemeClr>
                </a:solidFill>
              </a:rPr>
              <a:t>What domains does it address? What is the impact?</a:t>
            </a:r>
          </a:p>
        </p:txBody>
      </p:sp>
      <p:sp>
        <p:nvSpPr>
          <p:cNvPr id="3" name="Text Placeholder 7"/>
          <p:cNvSpPr txBox="1">
            <a:spLocks/>
          </p:cNvSpPr>
          <p:nvPr/>
        </p:nvSpPr>
        <p:spPr>
          <a:xfrm>
            <a:off x="530509" y="1474278"/>
            <a:ext cx="6129777" cy="480244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a:solidFill>
                  <a:schemeClr val="tx1"/>
                </a:solidFill>
                <a:latin typeface="Times New Roman"/>
                <a:cs typeface="Times New Roman"/>
              </a:rPr>
              <a:t>Our idea addresses </a:t>
            </a:r>
            <a:r>
              <a:rPr lang="en-US" sz="1800" b="1">
                <a:solidFill>
                  <a:schemeClr val="tx1"/>
                </a:solidFill>
                <a:latin typeface="Times New Roman"/>
                <a:ea typeface="+mj-lt"/>
                <a:cs typeface="Times New Roman"/>
              </a:rPr>
              <a:t>Social Welfare </a:t>
            </a:r>
            <a:r>
              <a:rPr lang="en-US" sz="1800">
                <a:solidFill>
                  <a:schemeClr val="tx1"/>
                </a:solidFill>
                <a:latin typeface="Times New Roman"/>
                <a:cs typeface="Times New Roman"/>
              </a:rPr>
              <a:t>domain crucial for the accessibility and safety of blind people.</a:t>
            </a:r>
          </a:p>
          <a:p>
            <a:pPr marL="342900" indent="-342900">
              <a:buFont typeface="Arial" panose="020B0604020202020204" pitchFamily="34" charset="0"/>
              <a:buChar char="•"/>
            </a:pPr>
            <a:r>
              <a:rPr lang="en-US" sz="1800">
                <a:solidFill>
                  <a:schemeClr val="tx1"/>
                </a:solidFill>
                <a:latin typeface="Times New Roman"/>
                <a:cs typeface="Times New Roman"/>
              </a:rPr>
              <a:t>This solution has a profound impact on the independence, safety, and confidence of visually impaired individuals, empowering them to navigate urban environments with greater ease and security.</a:t>
            </a:r>
          </a:p>
        </p:txBody>
      </p:sp>
      <p:pic>
        <p:nvPicPr>
          <p:cNvPr id="2" name="Picture 1" descr="A person and person with a dog walking with canes&#10;&#10;Description automatically generated">
            <a:extLst>
              <a:ext uri="{FF2B5EF4-FFF2-40B4-BE49-F238E27FC236}">
                <a16:creationId xmlns:a16="http://schemas.microsoft.com/office/drawing/2014/main" id="{8B45D5DF-53E8-1260-B9BD-8654628E5D6E}"/>
              </a:ext>
            </a:extLst>
          </p:cNvPr>
          <p:cNvPicPr>
            <a:picLocks noChangeAspect="1"/>
          </p:cNvPicPr>
          <p:nvPr/>
        </p:nvPicPr>
        <p:blipFill>
          <a:blip r:embed="rId2"/>
          <a:stretch>
            <a:fillRect/>
          </a:stretch>
        </p:blipFill>
        <p:spPr>
          <a:xfrm>
            <a:off x="6664036" y="939800"/>
            <a:ext cx="5375562" cy="4793671"/>
          </a:xfrm>
          <a:prstGeom prst="rect">
            <a:avLst/>
          </a:prstGeom>
        </p:spPr>
      </p:pic>
    </p:spTree>
    <p:extLst>
      <p:ext uri="{BB962C8B-B14F-4D97-AF65-F5344CB8AC3E}">
        <p14:creationId xmlns:p14="http://schemas.microsoft.com/office/powerpoint/2010/main" val="131430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US"/>
              <a:t>Technologies Leveraged</a:t>
            </a:r>
            <a:endParaRPr lang="en-IN"/>
          </a:p>
        </p:txBody>
      </p:sp>
      <p:sp>
        <p:nvSpPr>
          <p:cNvPr id="3" name="Text Placeholder 7"/>
          <p:cNvSpPr txBox="1">
            <a:spLocks/>
          </p:cNvSpPr>
          <p:nvPr/>
        </p:nvSpPr>
        <p:spPr>
          <a:xfrm>
            <a:off x="587375" y="1193799"/>
            <a:ext cx="10978866" cy="480244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Voice Assistant: </a:t>
            </a:r>
            <a:r>
              <a:rPr lang="en-US" sz="1800">
                <a:latin typeface="Times New Roman"/>
                <a:cs typeface="Times New Roman"/>
              </a:rPr>
              <a:t>To interact with user.​</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Generative AI: </a:t>
            </a:r>
            <a:r>
              <a:rPr lang="en-US" sz="1800">
                <a:latin typeface="Times New Roman"/>
                <a:cs typeface="Times New Roman"/>
              </a:rPr>
              <a:t>To improve the quality of voice assistance and provide more natural-sounding responses.​</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Google Maps Geolocation API: </a:t>
            </a:r>
            <a:r>
              <a:rPr lang="en-US" sz="1800">
                <a:latin typeface="Times New Roman"/>
                <a:cs typeface="Times New Roman"/>
              </a:rPr>
              <a:t>To get real-time location of user and crosswalks.​</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Google Maps Direction API: </a:t>
            </a:r>
            <a:r>
              <a:rPr lang="en-US" sz="1800">
                <a:latin typeface="Times New Roman"/>
                <a:cs typeface="Times New Roman"/>
              </a:rPr>
              <a:t>To get the optimized path from source to destination.​</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Google Maps Street View API: </a:t>
            </a:r>
            <a:r>
              <a:rPr lang="en-US" sz="1800">
                <a:latin typeface="Times New Roman"/>
                <a:cs typeface="Times New Roman"/>
              </a:rPr>
              <a:t>To generate video of crosswalks along the optimized path detected.​</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Computer Vision / Deep Learning: </a:t>
            </a:r>
            <a:r>
              <a:rPr lang="en-US" sz="1800">
                <a:latin typeface="Times New Roman"/>
                <a:cs typeface="Times New Roman"/>
              </a:rPr>
              <a:t>Developed Yolov8 model to detect crosswalks from the video.​</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Python: </a:t>
            </a:r>
            <a:r>
              <a:rPr lang="en-US" sz="1800">
                <a:latin typeface="Times New Roman"/>
                <a:cs typeface="Times New Roman"/>
              </a:rPr>
              <a:t>To create custom REST APIs, to create deep learning model, manage workflow.​</a:t>
            </a:r>
          </a:p>
          <a:p>
            <a:pPr marL="285750" indent="-285750" fontAlgn="base">
              <a:lnSpc>
                <a:spcPct val="150000"/>
              </a:lnSpc>
              <a:spcBef>
                <a:spcPts val="0"/>
              </a:spcBef>
              <a:buFont typeface="Arial" panose="020B0604020202020204" pitchFamily="34" charset="0"/>
              <a:buChar char="•"/>
            </a:pPr>
            <a:r>
              <a:rPr lang="en-US" sz="1800" b="1">
                <a:latin typeface="Times New Roman"/>
                <a:cs typeface="Times New Roman"/>
              </a:rPr>
              <a:t>MongoDB: </a:t>
            </a:r>
            <a:r>
              <a:rPr lang="en-US" sz="1800">
                <a:latin typeface="Times New Roman"/>
                <a:cs typeface="Times New Roman"/>
              </a:rPr>
              <a:t>To store users' data, Store Signal data, and metadata of images generated from Street View API.​</a:t>
            </a:r>
          </a:p>
          <a:p>
            <a:pPr marL="285750" indent="-285750" fontAlgn="base">
              <a:lnSpc>
                <a:spcPct val="150000"/>
              </a:lnSpc>
              <a:spcBef>
                <a:spcPts val="0"/>
              </a:spcBef>
              <a:buFont typeface="Arial" panose="020B0604020202020204" pitchFamily="34" charset="0"/>
              <a:buChar char="•"/>
            </a:pPr>
            <a:r>
              <a:rPr lang="en-US" sz="1800" b="1" err="1">
                <a:latin typeface="Times New Roman"/>
                <a:cs typeface="Times New Roman"/>
              </a:rPr>
              <a:t>MinIO</a:t>
            </a:r>
            <a:r>
              <a:rPr lang="en-US" sz="1800" b="1">
                <a:latin typeface="Times New Roman"/>
                <a:cs typeface="Times New Roman"/>
              </a:rPr>
              <a:t>: </a:t>
            </a:r>
            <a:r>
              <a:rPr lang="en-US" sz="1800">
                <a:latin typeface="Times New Roman"/>
                <a:cs typeface="Times New Roman"/>
              </a:rPr>
              <a:t>It is an open-source High-Performance Object Storage. Here, we are storing images. Alternatives of </a:t>
            </a:r>
            <a:r>
              <a:rPr lang="en-US" sz="1800" err="1">
                <a:latin typeface="Times New Roman"/>
                <a:cs typeface="Times New Roman"/>
              </a:rPr>
              <a:t>MinIO</a:t>
            </a:r>
            <a:r>
              <a:rPr lang="en-US" sz="1800">
                <a:latin typeface="Times New Roman"/>
                <a:cs typeface="Times New Roman"/>
              </a:rPr>
              <a:t> are GCP's Cloud Storage and Amazon S3.</a:t>
            </a:r>
          </a:p>
          <a:p>
            <a:pPr algn="ctr"/>
            <a:endParaRPr lang="en-US" sz="1800">
              <a:latin typeface="Times New Roman"/>
              <a:cs typeface="Times New Roman"/>
            </a:endParaRPr>
          </a:p>
          <a:p>
            <a:pPr marL="342900" indent="-342900">
              <a:buFont typeface="Arial" panose="020B0604020202020204" pitchFamily="34" charset="0"/>
              <a:buChar char="•"/>
            </a:pPr>
            <a:endParaRPr lang="en-US" b="1">
              <a:cs typeface="Segoe UI"/>
            </a:endParaRPr>
          </a:p>
          <a:p>
            <a:pPr marL="342900" indent="-342900">
              <a:buFont typeface="Arial" panose="020B0604020202020204" pitchFamily="34" charset="0"/>
              <a:buChar char="•"/>
            </a:pPr>
            <a:endParaRPr lang="en-US" sz="1600">
              <a:cs typeface="Segoe UI"/>
            </a:endParaRPr>
          </a:p>
        </p:txBody>
      </p:sp>
      <p:pic>
        <p:nvPicPr>
          <p:cNvPr id="5" name="Picture 4" descr="image">
            <a:extLst>
              <a:ext uri="{FF2B5EF4-FFF2-40B4-BE49-F238E27FC236}">
                <a16:creationId xmlns:a16="http://schemas.microsoft.com/office/drawing/2014/main" id="{FBB377D5-6B4B-F9E6-C5CB-CF90B9ED0019}"/>
              </a:ext>
            </a:extLst>
          </p:cNvPr>
          <p:cNvPicPr>
            <a:picLocks noChangeAspect="1"/>
          </p:cNvPicPr>
          <p:nvPr/>
        </p:nvPicPr>
        <p:blipFill>
          <a:blip r:embed="rId2"/>
          <a:stretch>
            <a:fillRect/>
          </a:stretch>
        </p:blipFill>
        <p:spPr>
          <a:xfrm>
            <a:off x="1280556" y="5550725"/>
            <a:ext cx="793670" cy="793670"/>
          </a:xfrm>
          <a:prstGeom prst="rect">
            <a:avLst/>
          </a:prstGeom>
        </p:spPr>
      </p:pic>
      <p:pic>
        <p:nvPicPr>
          <p:cNvPr id="6" name="Picture 5" descr="image">
            <a:extLst>
              <a:ext uri="{FF2B5EF4-FFF2-40B4-BE49-F238E27FC236}">
                <a16:creationId xmlns:a16="http://schemas.microsoft.com/office/drawing/2014/main" id="{5838BBCB-6E8F-77B5-6547-6C14332493F2}"/>
              </a:ext>
            </a:extLst>
          </p:cNvPr>
          <p:cNvPicPr>
            <a:picLocks noChangeAspect="1"/>
          </p:cNvPicPr>
          <p:nvPr/>
        </p:nvPicPr>
        <p:blipFill>
          <a:blip r:embed="rId3"/>
          <a:stretch>
            <a:fillRect/>
          </a:stretch>
        </p:blipFill>
        <p:spPr>
          <a:xfrm>
            <a:off x="2581967" y="5715621"/>
            <a:ext cx="2129642" cy="565787"/>
          </a:xfrm>
          <a:prstGeom prst="rect">
            <a:avLst/>
          </a:prstGeom>
        </p:spPr>
      </p:pic>
      <p:pic>
        <p:nvPicPr>
          <p:cNvPr id="7" name="Picture 6" descr="Animating Google Maps Directions with Multiple Waypoints in JavaScript -  Blog">
            <a:extLst>
              <a:ext uri="{FF2B5EF4-FFF2-40B4-BE49-F238E27FC236}">
                <a16:creationId xmlns:a16="http://schemas.microsoft.com/office/drawing/2014/main" id="{B1E83898-6D82-66CE-F025-46C6E8F1144A}"/>
              </a:ext>
            </a:extLst>
          </p:cNvPr>
          <p:cNvPicPr>
            <a:picLocks noChangeAspect="1"/>
          </p:cNvPicPr>
          <p:nvPr/>
        </p:nvPicPr>
        <p:blipFill rotWithShape="1">
          <a:blip r:embed="rId4"/>
          <a:srcRect l="22383" t="11413" r="25271" b="10869"/>
          <a:stretch/>
        </p:blipFill>
        <p:spPr>
          <a:xfrm>
            <a:off x="5496296" y="5522558"/>
            <a:ext cx="862002" cy="848037"/>
          </a:xfrm>
          <a:prstGeom prst="rect">
            <a:avLst/>
          </a:prstGeom>
        </p:spPr>
      </p:pic>
      <p:pic>
        <p:nvPicPr>
          <p:cNvPr id="8" name="Picture 7" descr="How to get started with MongoDB in 10 minutes | by Navindu Jayatilake |  We've moved to freeCodeCamp.org/news | Medium">
            <a:extLst>
              <a:ext uri="{FF2B5EF4-FFF2-40B4-BE49-F238E27FC236}">
                <a16:creationId xmlns:a16="http://schemas.microsoft.com/office/drawing/2014/main" id="{B7B31667-6561-EA5F-FCAA-29AB78047484}"/>
              </a:ext>
            </a:extLst>
          </p:cNvPr>
          <p:cNvPicPr>
            <a:picLocks noChangeAspect="1"/>
          </p:cNvPicPr>
          <p:nvPr/>
        </p:nvPicPr>
        <p:blipFill>
          <a:blip r:embed="rId5"/>
          <a:stretch>
            <a:fillRect/>
          </a:stretch>
        </p:blipFill>
        <p:spPr>
          <a:xfrm>
            <a:off x="7148945" y="5511139"/>
            <a:ext cx="961903" cy="971799"/>
          </a:xfrm>
          <a:prstGeom prst="rect">
            <a:avLst/>
          </a:prstGeom>
        </p:spPr>
      </p:pic>
      <p:pic>
        <p:nvPicPr>
          <p:cNvPr id="9" name="Picture 8" descr="Python Logo, symbol, meaning, history, PNG, brand">
            <a:extLst>
              <a:ext uri="{FF2B5EF4-FFF2-40B4-BE49-F238E27FC236}">
                <a16:creationId xmlns:a16="http://schemas.microsoft.com/office/drawing/2014/main" id="{1345B979-C50C-6551-CA15-8DCA70201695}"/>
              </a:ext>
            </a:extLst>
          </p:cNvPr>
          <p:cNvPicPr>
            <a:picLocks noChangeAspect="1"/>
          </p:cNvPicPr>
          <p:nvPr/>
        </p:nvPicPr>
        <p:blipFill rotWithShape="1">
          <a:blip r:embed="rId6"/>
          <a:srcRect l="18772" r="23827" b="641"/>
          <a:stretch/>
        </p:blipFill>
        <p:spPr>
          <a:xfrm>
            <a:off x="8930243" y="5441709"/>
            <a:ext cx="1050126" cy="1021645"/>
          </a:xfrm>
          <a:prstGeom prst="rect">
            <a:avLst/>
          </a:prstGeom>
        </p:spPr>
      </p:pic>
    </p:spTree>
    <p:extLst>
      <p:ext uri="{BB962C8B-B14F-4D97-AF65-F5344CB8AC3E}">
        <p14:creationId xmlns:p14="http://schemas.microsoft.com/office/powerpoint/2010/main" val="266476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Models that made our project possible</a:t>
            </a:r>
          </a:p>
        </p:txBody>
      </p:sp>
      <p:sp>
        <p:nvSpPr>
          <p:cNvPr id="4" name="Text Placeholder 3"/>
          <p:cNvSpPr>
            <a:spLocks noGrp="1"/>
          </p:cNvSpPr>
          <p:nvPr>
            <p:ph type="body" sz="quarter" idx="11"/>
          </p:nvPr>
        </p:nvSpPr>
        <p:spPr>
          <a:xfrm>
            <a:off x="587375" y="1193799"/>
            <a:ext cx="6469325" cy="1717545"/>
          </a:xfrm>
        </p:spPr>
        <p:txBody>
          <a:bodyPr vert="horz" lIns="0" tIns="0" rIns="0" bIns="0" rtlCol="0" anchor="t">
            <a:normAutofit/>
          </a:bodyPr>
          <a:lstStyle/>
          <a:p>
            <a:r>
              <a:rPr lang="en-US" sz="2400">
                <a:latin typeface="Times New Roman"/>
                <a:cs typeface="Times New Roman"/>
              </a:rPr>
              <a:t>YOLOv8:</a:t>
            </a:r>
            <a:endParaRPr lang="en-US" sz="2400">
              <a:latin typeface="Times New Roman" panose="02020603050405020304" pitchFamily="18" charset="0"/>
              <a:cs typeface="Times New Roman" panose="02020603050405020304" pitchFamily="18" charset="0"/>
            </a:endParaRPr>
          </a:p>
          <a:p>
            <a:pPr marL="285750" indent="-285750">
              <a:buChar char="•"/>
            </a:pPr>
            <a:r>
              <a:rPr lang="en-US" sz="1600">
                <a:solidFill>
                  <a:srgbClr val="000000"/>
                </a:solidFill>
                <a:latin typeface="Segoe UI"/>
                <a:cs typeface="Segoe UI"/>
              </a:rPr>
              <a:t>YOLOv8 is a cutting-edge, state-of-the-art model built by </a:t>
            </a:r>
            <a:r>
              <a:rPr lang="en-US" sz="1600" err="1">
                <a:solidFill>
                  <a:srgbClr val="000000"/>
                </a:solidFill>
                <a:latin typeface="Segoe UI"/>
                <a:cs typeface="Segoe UI"/>
              </a:rPr>
              <a:t>Ultralytics</a:t>
            </a:r>
            <a:r>
              <a:rPr lang="en-US" sz="1600">
                <a:solidFill>
                  <a:srgbClr val="000000"/>
                </a:solidFill>
                <a:latin typeface="Segoe UI"/>
                <a:cs typeface="Segoe UI"/>
              </a:rPr>
              <a:t> to obtain high accuracy and perform real-time predictions.</a:t>
            </a:r>
          </a:p>
          <a:p>
            <a:pPr marL="285750" indent="-285750">
              <a:buChar char="•"/>
            </a:pPr>
            <a:r>
              <a:rPr lang="en-US" sz="1600">
                <a:solidFill>
                  <a:srgbClr val="000000"/>
                </a:solidFill>
                <a:latin typeface="Segoe UI"/>
                <a:cs typeface="Segoe UI"/>
              </a:rPr>
              <a:t>Here, we are using this model to detect Crosswalks from the images/videos.</a:t>
            </a:r>
            <a:endParaRPr lang="en-US" sz="1600">
              <a:solidFill>
                <a:srgbClr val="000000"/>
              </a:solidFill>
              <a:cs typeface="Segoe UI"/>
            </a:endParaRPr>
          </a:p>
          <a:p>
            <a:pPr marL="285750" indent="-285750">
              <a:buChar char="•"/>
            </a:pPr>
            <a:endParaRPr lang="en-US" sz="1600">
              <a:solidFill>
                <a:srgbClr val="000000"/>
              </a:solidFill>
              <a:cs typeface="Segoe UI"/>
            </a:endParaRPr>
          </a:p>
        </p:txBody>
      </p:sp>
      <p:pic>
        <p:nvPicPr>
          <p:cNvPr id="6" name="Picture 5" descr="A screenshot of a cell phone&#10;&#10;Description automatically generated">
            <a:extLst>
              <a:ext uri="{FF2B5EF4-FFF2-40B4-BE49-F238E27FC236}">
                <a16:creationId xmlns:a16="http://schemas.microsoft.com/office/drawing/2014/main" id="{D4D8B09D-82CC-8A0D-B3CD-300E8A4432D8}"/>
              </a:ext>
            </a:extLst>
          </p:cNvPr>
          <p:cNvPicPr>
            <a:picLocks noChangeAspect="1"/>
          </p:cNvPicPr>
          <p:nvPr/>
        </p:nvPicPr>
        <p:blipFill>
          <a:blip r:embed="rId3"/>
          <a:stretch>
            <a:fillRect/>
          </a:stretch>
        </p:blipFill>
        <p:spPr>
          <a:xfrm>
            <a:off x="581716" y="2998293"/>
            <a:ext cx="6479809" cy="2266384"/>
          </a:xfrm>
          <a:prstGeom prst="rect">
            <a:avLst/>
          </a:prstGeom>
        </p:spPr>
      </p:pic>
      <p:pic>
        <p:nvPicPr>
          <p:cNvPr id="2" name="Picture 1">
            <a:extLst>
              <a:ext uri="{FF2B5EF4-FFF2-40B4-BE49-F238E27FC236}">
                <a16:creationId xmlns:a16="http://schemas.microsoft.com/office/drawing/2014/main" id="{E717F8E2-EBA5-B789-4F11-1BBAADC10F15}"/>
              </a:ext>
            </a:extLst>
          </p:cNvPr>
          <p:cNvPicPr>
            <a:picLocks noChangeAspect="1"/>
          </p:cNvPicPr>
          <p:nvPr/>
        </p:nvPicPr>
        <p:blipFill>
          <a:blip r:embed="rId4"/>
          <a:stretch>
            <a:fillRect/>
          </a:stretch>
        </p:blipFill>
        <p:spPr>
          <a:xfrm>
            <a:off x="7160302" y="4126355"/>
            <a:ext cx="4766872" cy="1790700"/>
          </a:xfrm>
          <a:prstGeom prst="rect">
            <a:avLst/>
          </a:prstGeom>
        </p:spPr>
      </p:pic>
      <p:pic>
        <p:nvPicPr>
          <p:cNvPr id="7" name="Picture 6" descr="A crosswalk with white lines&#10;&#10;Description automatically generated">
            <a:extLst>
              <a:ext uri="{FF2B5EF4-FFF2-40B4-BE49-F238E27FC236}">
                <a16:creationId xmlns:a16="http://schemas.microsoft.com/office/drawing/2014/main" id="{8116F265-F6CB-AC70-EC56-AF235E5B7C57}"/>
              </a:ext>
            </a:extLst>
          </p:cNvPr>
          <p:cNvPicPr>
            <a:picLocks noChangeAspect="1"/>
          </p:cNvPicPr>
          <p:nvPr/>
        </p:nvPicPr>
        <p:blipFill>
          <a:blip r:embed="rId5"/>
          <a:stretch>
            <a:fillRect/>
          </a:stretch>
        </p:blipFill>
        <p:spPr>
          <a:xfrm>
            <a:off x="7260236" y="1198728"/>
            <a:ext cx="4604478" cy="2786641"/>
          </a:xfrm>
          <a:prstGeom prst="rect">
            <a:avLst/>
          </a:prstGeom>
        </p:spPr>
      </p:pic>
    </p:spTree>
    <p:extLst>
      <p:ext uri="{BB962C8B-B14F-4D97-AF65-F5344CB8AC3E}">
        <p14:creationId xmlns:p14="http://schemas.microsoft.com/office/powerpoint/2010/main" val="345024443"/>
      </p:ext>
    </p:extLst>
  </p:cSld>
  <p:clrMapOvr>
    <a:masterClrMapping/>
  </p:clrMapOvr>
</p:sld>
</file>

<file path=ppt/theme/theme1.xml><?xml version="1.0" encoding="utf-8"?>
<a:theme xmlns:a="http://schemas.openxmlformats.org/drawingml/2006/main" name="Office Theme">
  <a:themeElements>
    <a:clrScheme name="Custom 1">
      <a:dk1>
        <a:srgbClr val="1D1D1B"/>
      </a:dk1>
      <a:lt1>
        <a:srgbClr val="FFFFFF"/>
      </a:lt1>
      <a:dk2>
        <a:srgbClr val="1D1D1B"/>
      </a:dk2>
      <a:lt2>
        <a:srgbClr val="FFFFFF"/>
      </a:lt2>
      <a:accent1>
        <a:srgbClr val="FF0000"/>
      </a:accent1>
      <a:accent2>
        <a:srgbClr val="F7A600"/>
      </a:accent2>
      <a:accent3>
        <a:srgbClr val="000000"/>
      </a:accent3>
      <a:accent4>
        <a:srgbClr val="000000"/>
      </a:accent4>
      <a:accent5>
        <a:srgbClr val="919189"/>
      </a:accent5>
      <a:accent6>
        <a:srgbClr val="BFBFBF"/>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e0aa6ee-8978-4e1d-890a-1a23e6b8b90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F307115173874D9935440D6D41F0A3" ma:contentTypeVersion="17" ma:contentTypeDescription="Create a new document." ma:contentTypeScope="" ma:versionID="5451c25ad900bb2f5e99577579c52b91">
  <xsd:schema xmlns:xsd="http://www.w3.org/2001/XMLSchema" xmlns:xs="http://www.w3.org/2001/XMLSchema" xmlns:p="http://schemas.microsoft.com/office/2006/metadata/properties" xmlns:ns3="5c29ac05-baf2-4e5f-a494-f230e5d9abdd" xmlns:ns4="ce0aa6ee-8978-4e1d-890a-1a23e6b8b905" targetNamespace="http://schemas.microsoft.com/office/2006/metadata/properties" ma:root="true" ma:fieldsID="cb3f978be5a13820aff08d2ac7e64c9c" ns3:_="" ns4:_="">
    <xsd:import namespace="5c29ac05-baf2-4e5f-a494-f230e5d9abdd"/>
    <xsd:import namespace="ce0aa6ee-8978-4e1d-890a-1a23e6b8b90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29ac05-baf2-4e5f-a494-f230e5d9abd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0aa6ee-8978-4e1d-890a-1a23e6b8b90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4C13C1-48DD-428E-844C-C2764C6404A0}">
  <ds:schemaRefs>
    <ds:schemaRef ds:uri="5c29ac05-baf2-4e5f-a494-f230e5d9abdd"/>
    <ds:schemaRef ds:uri="ce0aa6ee-8978-4e1d-890a-1a23e6b8b90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301BF1-8071-4217-89C4-9BC7CB0D2F40}">
  <ds:schemaRefs>
    <ds:schemaRef ds:uri="http://schemas.microsoft.com/sharepoint/v3/contenttype/forms"/>
  </ds:schemaRefs>
</ds:datastoreItem>
</file>

<file path=customXml/itemProps3.xml><?xml version="1.0" encoding="utf-8"?>
<ds:datastoreItem xmlns:ds="http://schemas.openxmlformats.org/officeDocument/2006/customXml" ds:itemID="{D52764EA-CFFB-44FF-BE6C-715C17650FB9}">
  <ds:schemaRefs>
    <ds:schemaRef ds:uri="5c29ac05-baf2-4e5f-a494-f230e5d9abdd"/>
    <ds:schemaRef ds:uri="ce0aa6ee-8978-4e1d-890a-1a23e6b8b9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16</Slides>
  <Notes>3</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Table of Contents</vt:lpstr>
      <vt:lpstr>Team Details</vt:lpstr>
      <vt:lpstr>Problem Statement</vt:lpstr>
      <vt:lpstr>What is your idea for the solution?</vt:lpstr>
      <vt:lpstr>Architecture </vt:lpstr>
      <vt:lpstr>What domains does it address? What is the impact?</vt:lpstr>
      <vt:lpstr>Technologies Leveraged</vt:lpstr>
      <vt:lpstr>Models that made our project possible</vt:lpstr>
      <vt:lpstr>ChatGPT4 + Speech Recognition</vt:lpstr>
      <vt:lpstr>DEMO </vt:lpstr>
      <vt:lpstr>PowerPoint Presentation</vt:lpstr>
      <vt:lpstr>Financial Feasibility</vt:lpstr>
      <vt:lpstr>Enhancements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Alisha Ramani</dc:creator>
  <cp:revision>2</cp:revision>
  <dcterms:created xsi:type="dcterms:W3CDTF">2021-07-19T11:30:44Z</dcterms:created>
  <dcterms:modified xsi:type="dcterms:W3CDTF">2023-12-05T02:09:35Z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0x010100C5F307115173874D9935440D6D41F0A3</vt:lpwstr>
  </property>
  <property fmtid="{D5CDD505-2E9C-101B-9397-08002B2CF9AE}" pid="3" name="_dlc_DocIdItemGuid">
    <vt:lpwstr>ce3d598f-6648-404e-bafa-fbfa271d81ee</vt:lpwstr>
  </property>
</Properties>
</file>